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7" r:id="rId1"/>
  </p:sldMasterIdLst>
  <p:notesMasterIdLst>
    <p:notesMasterId r:id="rId25"/>
  </p:notesMasterIdLst>
  <p:handoutMasterIdLst>
    <p:handoutMasterId r:id="rId26"/>
  </p:handoutMasterIdLst>
  <p:sldIdLst>
    <p:sldId id="348" r:id="rId2"/>
    <p:sldId id="263" r:id="rId3"/>
    <p:sldId id="351" r:id="rId4"/>
    <p:sldId id="257" r:id="rId5"/>
    <p:sldId id="268" r:id="rId6"/>
    <p:sldId id="278" r:id="rId7"/>
    <p:sldId id="284" r:id="rId8"/>
    <p:sldId id="352" r:id="rId9"/>
    <p:sldId id="322" r:id="rId10"/>
    <p:sldId id="329" r:id="rId11"/>
    <p:sldId id="281" r:id="rId12"/>
    <p:sldId id="321" r:id="rId13"/>
    <p:sldId id="353" r:id="rId14"/>
    <p:sldId id="270" r:id="rId15"/>
    <p:sldId id="304" r:id="rId16"/>
    <p:sldId id="260" r:id="rId17"/>
    <p:sldId id="283" r:id="rId18"/>
    <p:sldId id="354" r:id="rId19"/>
    <p:sldId id="326" r:id="rId20"/>
    <p:sldId id="296" r:id="rId21"/>
    <p:sldId id="308" r:id="rId22"/>
    <p:sldId id="350" r:id="rId23"/>
    <p:sldId id="305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微软雅黑" panose="020B0503020204020204" pitchFamily="34" charset="-122"/>
      <p:regular r:id="rId31"/>
      <p:bold r:id="rId32"/>
    </p:embeddedFont>
    <p:embeddedFont>
      <p:font typeface="字魂36号-正文宋楷" panose="00000500000000000000" pitchFamily="2" charset="-122"/>
      <p:regular r:id="rId33"/>
    </p:embeddedFont>
  </p:embeddedFontLst>
  <p:custDataLst>
    <p:tags r:id="rId3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2C9A8"/>
    <a:srgbClr val="FABFA4"/>
    <a:srgbClr val="3A88CA"/>
    <a:srgbClr val="3737DD"/>
    <a:srgbClr val="3D7AC3"/>
    <a:srgbClr val="FDB18D"/>
    <a:srgbClr val="9E77B8"/>
    <a:srgbClr val="297FB8"/>
    <a:srgbClr val="E66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7368" autoAdjust="0"/>
  </p:normalViewPr>
  <p:slideViewPr>
    <p:cSldViewPr snapToGrid="0">
      <p:cViewPr varScale="1">
        <p:scale>
          <a:sx n="83" d="100"/>
          <a:sy n="83" d="100"/>
        </p:scale>
        <p:origin x="763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Value one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18.5</c:v>
                </c:pt>
                <c:pt idx="1">
                  <c:v>28.7</c:v>
                </c:pt>
                <c:pt idx="2">
                  <c:v>31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7F-4BAE-920C-A5385761DF0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Value two</c:v>
                </c:pt>
              </c:strCache>
            </c:strRef>
          </c:tx>
          <c:spPr>
            <a:solidFill>
              <a:srgbClr val="B7B7B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14</c:v>
                </c:pt>
                <c:pt idx="1">
                  <c:v>17</c:v>
                </c:pt>
                <c:pt idx="2">
                  <c:v>12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7F-4BAE-920C-A5385761DF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7792192"/>
        <c:axId val="237792752"/>
      </c:barChart>
      <c:catAx>
        <c:axId val="2377921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zh-CN" altLang="en-US" dirty="0"/>
                  <a:t>数据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37792752"/>
        <c:crosses val="autoZero"/>
        <c:auto val="1"/>
        <c:lblAlgn val="ctr"/>
        <c:lblOffset val="100"/>
        <c:noMultiLvlLbl val="0"/>
      </c:catAx>
      <c:valAx>
        <c:axId val="23779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r>
                  <a:rPr lang="en-US" dirty="0"/>
                  <a:t>Title go Here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237792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t>12.07.2019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t>12.07.2019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906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332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6461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13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6017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79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6774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9457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1094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9473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761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9294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6560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959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312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388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3733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777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991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5940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065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50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5399134" y="1828450"/>
            <a:ext cx="2212066" cy="3201100"/>
          </a:xfrm>
          <a:prstGeom prst="parallelogram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8"/>
          <p:cNvSpPr>
            <a:spLocks noGrp="1"/>
          </p:cNvSpPr>
          <p:nvPr>
            <p:ph type="pic" sz="quarter" idx="11"/>
          </p:nvPr>
        </p:nvSpPr>
        <p:spPr>
          <a:xfrm>
            <a:off x="7057829" y="1828450"/>
            <a:ext cx="2212066" cy="3201100"/>
          </a:xfrm>
          <a:prstGeom prst="parallelogram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8"/>
          <p:cNvSpPr>
            <a:spLocks noGrp="1"/>
          </p:cNvSpPr>
          <p:nvPr>
            <p:ph type="pic" sz="quarter" idx="12"/>
          </p:nvPr>
        </p:nvSpPr>
        <p:spPr>
          <a:xfrm>
            <a:off x="8705233" y="1828450"/>
            <a:ext cx="2212066" cy="3201100"/>
          </a:xfrm>
          <a:prstGeom prst="parallelogram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37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0" y="0"/>
            <a:ext cx="4993105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11"/>
          </p:nvPr>
        </p:nvSpPr>
        <p:spPr>
          <a:xfrm>
            <a:off x="3416970" y="1022683"/>
            <a:ext cx="4066674" cy="481263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2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337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18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97499" cy="6858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3097499" y="0"/>
            <a:ext cx="3001963" cy="6858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6"/>
          <p:cNvSpPr>
            <a:spLocks noGrp="1"/>
          </p:cNvSpPr>
          <p:nvPr>
            <p:ph type="pic" sz="quarter" idx="12"/>
          </p:nvPr>
        </p:nvSpPr>
        <p:spPr>
          <a:xfrm>
            <a:off x="6099462" y="0"/>
            <a:ext cx="3117871" cy="6858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6"/>
          <p:cNvSpPr>
            <a:spLocks noGrp="1"/>
          </p:cNvSpPr>
          <p:nvPr>
            <p:ph type="pic" sz="quarter" idx="13"/>
          </p:nvPr>
        </p:nvSpPr>
        <p:spPr>
          <a:xfrm>
            <a:off x="9217333" y="0"/>
            <a:ext cx="2974667" cy="6858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191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8"/>
          <p:cNvSpPr>
            <a:spLocks noGrp="1"/>
          </p:cNvSpPr>
          <p:nvPr>
            <p:ph type="pic" sz="quarter" idx="14"/>
          </p:nvPr>
        </p:nvSpPr>
        <p:spPr>
          <a:xfrm>
            <a:off x="1474903" y="2178706"/>
            <a:ext cx="2068204" cy="197920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9" name="Рисунок 8"/>
          <p:cNvSpPr>
            <a:spLocks noGrp="1"/>
          </p:cNvSpPr>
          <p:nvPr>
            <p:ph type="pic" sz="quarter" idx="15"/>
          </p:nvPr>
        </p:nvSpPr>
        <p:spPr>
          <a:xfrm>
            <a:off x="4893440" y="2178706"/>
            <a:ext cx="2068204" cy="197920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1" name="Рисунок 8"/>
          <p:cNvSpPr>
            <a:spLocks noGrp="1"/>
          </p:cNvSpPr>
          <p:nvPr>
            <p:ph type="pic" sz="quarter" idx="16"/>
          </p:nvPr>
        </p:nvSpPr>
        <p:spPr>
          <a:xfrm>
            <a:off x="8311976" y="2197756"/>
            <a:ext cx="2068204" cy="1979207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9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 userDrawn="1"/>
        </p:nvSpPr>
        <p:spPr>
          <a:xfrm>
            <a:off x="0" y="3176337"/>
            <a:ext cx="12192000" cy="368166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Рисунок 8"/>
          <p:cNvSpPr>
            <a:spLocks noGrp="1"/>
          </p:cNvSpPr>
          <p:nvPr>
            <p:ph type="pic" sz="quarter" idx="14"/>
          </p:nvPr>
        </p:nvSpPr>
        <p:spPr>
          <a:xfrm>
            <a:off x="1474903" y="2178706"/>
            <a:ext cx="2068204" cy="1979207"/>
          </a:xfrm>
          <a:prstGeom prst="diamond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5" name="Рисунок 8"/>
          <p:cNvSpPr>
            <a:spLocks noGrp="1"/>
          </p:cNvSpPr>
          <p:nvPr>
            <p:ph type="pic" sz="quarter" idx="15"/>
          </p:nvPr>
        </p:nvSpPr>
        <p:spPr>
          <a:xfrm>
            <a:off x="4893440" y="2178706"/>
            <a:ext cx="2068204" cy="1979207"/>
          </a:xfrm>
          <a:prstGeom prst="diamond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8"/>
          <p:cNvSpPr>
            <a:spLocks noGrp="1"/>
          </p:cNvSpPr>
          <p:nvPr>
            <p:ph type="pic" sz="quarter" idx="16"/>
          </p:nvPr>
        </p:nvSpPr>
        <p:spPr>
          <a:xfrm>
            <a:off x="8311976" y="2197756"/>
            <a:ext cx="2068204" cy="1979207"/>
          </a:xfrm>
          <a:prstGeom prst="diamond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91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0" y="1716507"/>
            <a:ext cx="12192000" cy="185687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0"/>
            <a:ext cx="12192000" cy="17165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63308" y="6473041"/>
            <a:ext cx="15840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b="0" i="0" dirty="0">
                <a:solidFill>
                  <a:schemeClr val="bg1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www.floraladdress.com</a:t>
            </a:r>
            <a:endParaRPr lang="ru-RU" sz="1000" b="0" i="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9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5422791" y="2535251"/>
            <a:ext cx="1435210" cy="2506649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9" name="Рисунок 4"/>
          <p:cNvSpPr>
            <a:spLocks noGrp="1"/>
          </p:cNvSpPr>
          <p:nvPr>
            <p:ph type="pic" sz="quarter" idx="11"/>
          </p:nvPr>
        </p:nvSpPr>
        <p:spPr>
          <a:xfrm>
            <a:off x="7654305" y="1375649"/>
            <a:ext cx="1432546" cy="25146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12"/>
          </p:nvPr>
        </p:nvSpPr>
        <p:spPr>
          <a:xfrm>
            <a:off x="9810171" y="2527300"/>
            <a:ext cx="1425022" cy="25146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99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916906" y="941694"/>
            <a:ext cx="2469427" cy="502214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1"/>
          </p:nvPr>
        </p:nvSpPr>
        <p:spPr>
          <a:xfrm>
            <a:off x="6564572" y="3220873"/>
            <a:ext cx="2552131" cy="1173706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2"/>
          </p:nvPr>
        </p:nvSpPr>
        <p:spPr>
          <a:xfrm>
            <a:off x="6564572" y="941695"/>
            <a:ext cx="4245143" cy="206081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3"/>
          </p:nvPr>
        </p:nvSpPr>
        <p:spPr>
          <a:xfrm>
            <a:off x="9294942" y="3220872"/>
            <a:ext cx="1514641" cy="274296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0" name="Рисунок 8"/>
          <p:cNvSpPr>
            <a:spLocks noGrp="1"/>
          </p:cNvSpPr>
          <p:nvPr>
            <p:ph type="pic" sz="quarter" idx="14"/>
          </p:nvPr>
        </p:nvSpPr>
        <p:spPr>
          <a:xfrm>
            <a:off x="6564572" y="4612945"/>
            <a:ext cx="2552131" cy="135089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080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2"/>
          <p:cNvSpPr>
            <a:spLocks noGrp="1"/>
          </p:cNvSpPr>
          <p:nvPr>
            <p:ph type="pic" sz="quarter" idx="10"/>
          </p:nvPr>
        </p:nvSpPr>
        <p:spPr>
          <a:xfrm>
            <a:off x="6561138" y="785813"/>
            <a:ext cx="4138612" cy="243865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21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84513" cy="6858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68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12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/>
          <p:cNvSpPr>
            <a:spLocks noGrp="1"/>
          </p:cNvSpPr>
          <p:nvPr>
            <p:ph type="pic" sz="quarter" idx="10"/>
          </p:nvPr>
        </p:nvSpPr>
        <p:spPr>
          <a:xfrm>
            <a:off x="961956" y="922338"/>
            <a:ext cx="4067311" cy="514826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9" name="Рисунок 17"/>
          <p:cNvSpPr>
            <a:spLocks noGrp="1"/>
          </p:cNvSpPr>
          <p:nvPr>
            <p:ph type="pic" sz="quarter" idx="11"/>
          </p:nvPr>
        </p:nvSpPr>
        <p:spPr>
          <a:xfrm>
            <a:off x="5163843" y="922338"/>
            <a:ext cx="5769836" cy="249142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0" name="Рисунок 17"/>
          <p:cNvSpPr>
            <a:spLocks noGrp="1"/>
          </p:cNvSpPr>
          <p:nvPr>
            <p:ph type="pic" sz="quarter" idx="12"/>
          </p:nvPr>
        </p:nvSpPr>
        <p:spPr>
          <a:xfrm>
            <a:off x="5163843" y="3544389"/>
            <a:ext cx="5769836" cy="2526211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5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04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5905500" y="2310064"/>
            <a:ext cx="4895850" cy="310775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044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0"/>
          </p:nvPr>
        </p:nvSpPr>
        <p:spPr>
          <a:xfrm>
            <a:off x="1518698" y="2544417"/>
            <a:ext cx="4126727" cy="261598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21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5390866" y="0"/>
            <a:ext cx="6801134" cy="6858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1"/>
          </p:nvPr>
        </p:nvSpPr>
        <p:spPr>
          <a:xfrm>
            <a:off x="4328652" y="1725561"/>
            <a:ext cx="2064774" cy="3613202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54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4176713" y="2433306"/>
            <a:ext cx="3711693" cy="207327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6"/>
          <p:cNvSpPr>
            <a:spLocks noGrp="1"/>
          </p:cNvSpPr>
          <p:nvPr>
            <p:ph type="pic" sz="quarter" idx="11"/>
          </p:nvPr>
        </p:nvSpPr>
        <p:spPr>
          <a:xfrm>
            <a:off x="7888407" y="2433306"/>
            <a:ext cx="4303594" cy="207327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9" name="Рисунок 6"/>
          <p:cNvSpPr>
            <a:spLocks noGrp="1"/>
          </p:cNvSpPr>
          <p:nvPr>
            <p:ph type="pic" sz="quarter" idx="12"/>
          </p:nvPr>
        </p:nvSpPr>
        <p:spPr>
          <a:xfrm>
            <a:off x="0" y="2433306"/>
            <a:ext cx="4176712" cy="207327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9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48" r:id="rId5"/>
    <p:sldLayoutId id="2147483847" r:id="rId6"/>
    <p:sldLayoutId id="2147483846" r:id="rId7"/>
    <p:sldLayoutId id="2147483802" r:id="rId8"/>
    <p:sldLayoutId id="2147483841" r:id="rId9"/>
    <p:sldLayoutId id="2147483807" r:id="rId10"/>
    <p:sldLayoutId id="2147483810" r:id="rId11"/>
    <p:sldLayoutId id="2147483812" r:id="rId12"/>
    <p:sldLayoutId id="2147483844" r:id="rId13"/>
    <p:sldLayoutId id="2147483816" r:id="rId14"/>
    <p:sldLayoutId id="2147483822" r:id="rId15"/>
    <p:sldLayoutId id="2147483824" r:id="rId16"/>
    <p:sldLayoutId id="2147483652" r:id="rId17"/>
    <p:sldLayoutId id="2147483684" r:id="rId18"/>
    <p:sldLayoutId id="2147483833" r:id="rId19"/>
    <p:sldLayoutId id="2147483842" r:id="rId20"/>
    <p:sldLayoutId id="2147483849" r:id="rId2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4AA8B69-B307-402B-A69C-14134B8472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01DA85-5646-420F-AFE0-226853C34442}"/>
              </a:ext>
            </a:extLst>
          </p:cNvPr>
          <p:cNvSpPr/>
          <p:nvPr/>
        </p:nvSpPr>
        <p:spPr>
          <a:xfrm>
            <a:off x="-2535" y="-9745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3053081" y="5917500"/>
            <a:ext cx="6268452" cy="552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3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dirty="0">
                <a:solidFill>
                  <a:srgbClr val="FFFFFF"/>
                </a:solidFill>
                <a:cs typeface="+mn-ea"/>
                <a:sym typeface="+mn-lt"/>
              </a:rPr>
              <a:t>Etiam vitae dui congue, semper quam vitae, luctus ligula. Sed posuere nunc in leo commod else cuprum. Praesent sed neque quis mauris luctus commodo. Morbi vitae dui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28168" y="3046249"/>
            <a:ext cx="10518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15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年中工作汇报咨询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E32A39-6397-4AED-9BD1-7920DB741BFC}"/>
              </a:ext>
            </a:extLst>
          </p:cNvPr>
          <p:cNvSpPr txBox="1"/>
          <p:nvPr/>
        </p:nvSpPr>
        <p:spPr>
          <a:xfrm>
            <a:off x="1546865" y="4620373"/>
            <a:ext cx="909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15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汇报人：千库网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99530E-13EC-4104-87F6-59C0BE4D3DD7}"/>
              </a:ext>
            </a:extLst>
          </p:cNvPr>
          <p:cNvSpPr txBox="1"/>
          <p:nvPr/>
        </p:nvSpPr>
        <p:spPr>
          <a:xfrm>
            <a:off x="1102705" y="595961"/>
            <a:ext cx="99815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1500" dirty="0">
                <a:solidFill>
                  <a:srgbClr val="FFFFFF"/>
                </a:solidFill>
                <a:cs typeface="+mn-ea"/>
                <a:sym typeface="+mn-lt"/>
              </a:rPr>
              <a:t>2020</a:t>
            </a:r>
            <a:endParaRPr lang="zh-CN" altLang="en-US" sz="16600" b="1" spc="15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58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 descr="图片包含 建筑物, 天空, 户外&#10;&#10;已生成极高可信度的说明">
            <a:extLst>
              <a:ext uri="{FF2B5EF4-FFF2-40B4-BE49-F238E27FC236}">
                <a16:creationId xmlns:a16="http://schemas.microsoft.com/office/drawing/2014/main" id="{0A2C3D89-EC3A-4159-8420-6E8B55CADE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图片包含 天空, 户外, 建筑物, 水&#10;&#10;已生成极高可信度的说明">
            <a:extLst>
              <a:ext uri="{FF2B5EF4-FFF2-40B4-BE49-F238E27FC236}">
                <a16:creationId xmlns:a16="http://schemas.microsoft.com/office/drawing/2014/main" id="{95EB7943-0D02-42AF-8964-5C953AEA8B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 descr="图片包含 天空, 户外, 自然, 水&#10;&#10;已生成极高可信度的说明">
            <a:extLst>
              <a:ext uri="{FF2B5EF4-FFF2-40B4-BE49-F238E27FC236}">
                <a16:creationId xmlns:a16="http://schemas.microsoft.com/office/drawing/2014/main" id="{0F263776-B9CD-4969-BC53-EF668F7987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图片占位符 27" descr="图片包含 天空, 户外, 建筑物&#10;&#10;已生成极高可信度的说明">
            <a:extLst>
              <a:ext uri="{FF2B5EF4-FFF2-40B4-BE49-F238E27FC236}">
                <a16:creationId xmlns:a16="http://schemas.microsoft.com/office/drawing/2014/main" id="{E3C217EC-6555-41A1-980A-F2D4EADFF5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B6681A4F-542C-4713-976D-50EC767D4BFA}"/>
              </a:ext>
            </a:extLst>
          </p:cNvPr>
          <p:cNvSpPr/>
          <p:nvPr/>
        </p:nvSpPr>
        <p:spPr>
          <a:xfrm>
            <a:off x="-2617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Текст 11"/>
          <p:cNvSpPr txBox="1">
            <a:spLocks/>
          </p:cNvSpPr>
          <p:nvPr/>
        </p:nvSpPr>
        <p:spPr>
          <a:xfrm>
            <a:off x="122833" y="3212037"/>
            <a:ext cx="2770492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请输入小标题</a:t>
            </a:r>
            <a:endParaRPr lang="en-US" altLang="zh-CN" sz="1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rgbClr val="FFFFFF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PLEASE MODIFY,</a:t>
            </a: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6D9A91C7-02B6-4BBD-A88F-6BCEAC4600BB}"/>
              </a:ext>
            </a:extLst>
          </p:cNvPr>
          <p:cNvSpPr txBox="1">
            <a:spLocks/>
          </p:cNvSpPr>
          <p:nvPr/>
        </p:nvSpPr>
        <p:spPr>
          <a:xfrm>
            <a:off x="3181447" y="3212037"/>
            <a:ext cx="2770492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请输入小标题</a:t>
            </a:r>
            <a:endParaRPr lang="en-US" altLang="zh-CN" sz="1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rgbClr val="FFFFFF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PLEASE MODIFY,</a:t>
            </a: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4CCC40B4-54BC-4FAE-9D72-B26D3EF96587}"/>
              </a:ext>
            </a:extLst>
          </p:cNvPr>
          <p:cNvSpPr txBox="1">
            <a:spLocks/>
          </p:cNvSpPr>
          <p:nvPr/>
        </p:nvSpPr>
        <p:spPr>
          <a:xfrm>
            <a:off x="6240061" y="3212037"/>
            <a:ext cx="2770492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请输入小标题</a:t>
            </a:r>
            <a:endParaRPr lang="en-US" altLang="zh-CN" sz="1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rgbClr val="FFFFFF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PLEASE MODIFY,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86AC2ED1-5F76-4BA0-AAB6-BF8FF82246B8}"/>
              </a:ext>
            </a:extLst>
          </p:cNvPr>
          <p:cNvSpPr txBox="1">
            <a:spLocks/>
          </p:cNvSpPr>
          <p:nvPr/>
        </p:nvSpPr>
        <p:spPr>
          <a:xfrm>
            <a:off x="9298675" y="3212037"/>
            <a:ext cx="2770492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 dirty="0">
                <a:solidFill>
                  <a:srgbClr val="FFFFFF"/>
                </a:solidFill>
                <a:cs typeface="+mn-ea"/>
                <a:sym typeface="+mn-lt"/>
              </a:rPr>
              <a:t>请输入小标题</a:t>
            </a:r>
            <a:endParaRPr lang="en-US" altLang="zh-CN" sz="1400" b="1" dirty="0">
              <a:solidFill>
                <a:srgbClr val="FFFFFF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rgbClr val="FFFFFF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rgbClr val="FFFFFF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rgbClr val="FFFFFF"/>
                </a:solidFill>
                <a:cs typeface="+mn-ea"/>
                <a:sym typeface="+mn-lt"/>
              </a:rPr>
              <a:t>PLEASE MODIFY,</a:t>
            </a:r>
          </a:p>
        </p:txBody>
      </p:sp>
    </p:spTree>
    <p:extLst>
      <p:ext uri="{BB962C8B-B14F-4D97-AF65-F5344CB8AC3E}">
        <p14:creationId xmlns:p14="http://schemas.microsoft.com/office/powerpoint/2010/main" val="6479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696593" y="1820508"/>
            <a:ext cx="4881562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请输入你需 </a:t>
            </a: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要的大标题</a:t>
            </a:r>
            <a:endParaRPr lang="ru-RU" altLang="zh-CN" sz="8000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708484" y="3524074"/>
            <a:ext cx="3348148" cy="182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zh-CN" altLang="en-US" sz="11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相关标题</a:t>
            </a:r>
            <a:endParaRPr lang="en-US" altLang="zh-CN" sz="11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696593" y="150615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Slide Section</a:t>
            </a:r>
            <a:endParaRPr lang="ru-RU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792848" y="3661996"/>
            <a:ext cx="657244" cy="0"/>
          </a:xfrm>
          <a:prstGeom prst="line">
            <a:avLst/>
          </a:prstGeom>
          <a:ln w="34925"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图片占位符 15" descr="图片包含 电子产品, 电路&#10;&#10;已生成极高可信度的说明">
            <a:extLst>
              <a:ext uri="{FF2B5EF4-FFF2-40B4-BE49-F238E27FC236}">
                <a16:creationId xmlns:a16="http://schemas.microsoft.com/office/drawing/2014/main" id="{8E680319-49C3-4DCD-A9BE-4FDDB38204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 descr="图片包含 天空, 户外, 建筑物, 水&#10;&#10;已生成极高可信度的说明">
            <a:extLst>
              <a:ext uri="{FF2B5EF4-FFF2-40B4-BE49-F238E27FC236}">
                <a16:creationId xmlns:a16="http://schemas.microsoft.com/office/drawing/2014/main" id="{E13A6FA7-7396-484C-A63E-6D4D34B0276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 descr="图片包含 人员, 建筑物, 掌握, 手&#10;&#10;已生成极高可信度的说明">
            <a:extLst>
              <a:ext uri="{FF2B5EF4-FFF2-40B4-BE49-F238E27FC236}">
                <a16:creationId xmlns:a16="http://schemas.microsoft.com/office/drawing/2014/main" id="{E33AA232-F1E7-4AD8-ADF3-896D0E586A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334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25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25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2513266" y="815636"/>
            <a:ext cx="71654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请输入你需  </a:t>
            </a: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要的大标题</a:t>
            </a:r>
            <a:endParaRPr lang="ru-RU" altLang="zh-CN" sz="8000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4118251" y="53155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Slide Section</a:t>
            </a:r>
            <a:endParaRPr lang="ru-RU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2941561" y="4662169"/>
            <a:ext cx="6308878" cy="182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b="1" dirty="0">
                <a:cs typeface="+mn-ea"/>
                <a:sym typeface="+mn-lt"/>
              </a:rPr>
              <a:t>请输入小标题</a:t>
            </a:r>
            <a:endParaRPr lang="en-US" altLang="zh-CN" sz="1600" b="1" dirty="0"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pic>
        <p:nvPicPr>
          <p:cNvPr id="19" name="图片占位符 18" descr="图片包含 户外, 建筑物, 天空, 高&#10;&#10;已生成极高可信度的说明">
            <a:extLst>
              <a:ext uri="{FF2B5EF4-FFF2-40B4-BE49-F238E27FC236}">
                <a16:creationId xmlns:a16="http://schemas.microsoft.com/office/drawing/2014/main" id="{1AFDD280-AC02-4FCB-89A8-3B5D121D12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077706"/>
            <a:ext cx="4176712" cy="2073275"/>
          </a:xfrm>
        </p:spPr>
      </p:pic>
      <p:pic>
        <p:nvPicPr>
          <p:cNvPr id="15" name="图片占位符 14" descr="图片包含 天空, 户外, 建筑物&#10;&#10;已生成极高可信度的说明">
            <a:extLst>
              <a:ext uri="{FF2B5EF4-FFF2-40B4-BE49-F238E27FC236}">
                <a16:creationId xmlns:a16="http://schemas.microsoft.com/office/drawing/2014/main" id="{7BD7BE9D-D076-4F80-ADAA-42A7F85B2D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76713" y="2077706"/>
            <a:ext cx="3711693" cy="2073275"/>
          </a:xfrm>
        </p:spPr>
      </p:pic>
      <p:pic>
        <p:nvPicPr>
          <p:cNvPr id="17" name="图片占位符 16" descr="图片包含 建筑物, 天空&#10;&#10;已生成极高可信度的说明">
            <a:extLst>
              <a:ext uri="{FF2B5EF4-FFF2-40B4-BE49-F238E27FC236}">
                <a16:creationId xmlns:a16="http://schemas.microsoft.com/office/drawing/2014/main" id="{1010B142-C5CE-4043-96D7-635A236DD25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88407" y="2077706"/>
            <a:ext cx="4303594" cy="2073275"/>
          </a:xfrm>
        </p:spPr>
      </p:pic>
    </p:spTree>
    <p:extLst>
      <p:ext uri="{BB962C8B-B14F-4D97-AF65-F5344CB8AC3E}">
        <p14:creationId xmlns:p14="http://schemas.microsoft.com/office/powerpoint/2010/main" val="238475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建筑物, 户外, 椅子&#10;&#10;已生成高可信度的说明">
            <a:extLst>
              <a:ext uri="{FF2B5EF4-FFF2-40B4-BE49-F238E27FC236}">
                <a16:creationId xmlns:a16="http://schemas.microsoft.com/office/drawing/2014/main" id="{3D071A58-1DDB-4E9A-804A-0F82C5E624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矩形 3"/>
          <p:cNvSpPr/>
          <p:nvPr/>
        </p:nvSpPr>
        <p:spPr>
          <a:xfrm>
            <a:off x="-6318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4111933" y="165591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cs typeface="+mn-ea"/>
                <a:sym typeface="+mn-lt"/>
              </a:rPr>
              <a:t>Presentation Template</a:t>
            </a:r>
            <a:endParaRPr lang="ru-RU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Прямоугольник 15"/>
          <p:cNvSpPr/>
          <p:nvPr/>
        </p:nvSpPr>
        <p:spPr>
          <a:xfrm>
            <a:off x="4115634" y="918990"/>
            <a:ext cx="3955498" cy="4102589"/>
          </a:xfrm>
          <a:prstGeom prst="rect">
            <a:avLst/>
          </a:prstGeom>
          <a:noFill/>
          <a:ln w="146050">
            <a:gradFill>
              <a:gsLst>
                <a:gs pos="2000">
                  <a:schemeClr val="tx1"/>
                </a:gs>
                <a:gs pos="16000">
                  <a:schemeClr val="tx1">
                    <a:alpha val="36000"/>
                  </a:schemeClr>
                </a:gs>
                <a:gs pos="7900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gradFill>
                <a:gsLst>
                  <a:gs pos="0">
                    <a:srgbClr val="3A88CA">
                      <a:alpha val="73000"/>
                    </a:srgbClr>
                  </a:gs>
                  <a:gs pos="100000">
                    <a:srgbClr val="9E77B8">
                      <a:alpha val="78000"/>
                    </a:srgbClr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0234" y="2228531"/>
            <a:ext cx="16655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solidFill>
                  <a:schemeClr val="bg1">
                    <a:alpha val="65000"/>
                  </a:schemeClr>
                </a:solidFill>
                <a:cs typeface="+mn-ea"/>
                <a:sym typeface="+mn-lt"/>
              </a:rPr>
              <a:t>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19379" y="4498359"/>
            <a:ext cx="349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FRIENDLY INTERE</a:t>
            </a:r>
          </a:p>
        </p:txBody>
      </p:sp>
    </p:spTree>
    <p:extLst>
      <p:ext uri="{BB962C8B-B14F-4D97-AF65-F5344CB8AC3E}">
        <p14:creationId xmlns:p14="http://schemas.microsoft.com/office/powerpoint/2010/main" val="355111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 txBox="1">
            <a:spLocks/>
          </p:cNvSpPr>
          <p:nvPr/>
        </p:nvSpPr>
        <p:spPr>
          <a:xfrm>
            <a:off x="263456" y="4311045"/>
            <a:ext cx="4881562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相关的</a:t>
            </a:r>
            <a:endParaRPr lang="en-US" altLang="zh-CN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b="1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文字</a:t>
            </a:r>
            <a:endParaRPr lang="ru-RU" sz="4000" b="1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263456" y="399669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cs typeface="+mn-ea"/>
                <a:sym typeface="+mn-lt"/>
              </a:rPr>
              <a:t>Team Section</a:t>
            </a:r>
            <a:endParaRPr lang="ru-RU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7856621" y="1590378"/>
            <a:ext cx="3080084" cy="481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>
              <a:lnSpc>
                <a:spcPct val="100000"/>
              </a:lnSpc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endParaRPr 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#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你的标题</a:t>
            </a:r>
            <a:endParaRPr 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528011" y="1544312"/>
            <a:ext cx="2373127" cy="7416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-1147382" y="1818981"/>
            <a:ext cx="4881562" cy="4714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b="1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Creative director</a:t>
            </a:r>
          </a:p>
          <a:p>
            <a:pPr algn="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占位符 5" descr="图片包含 户外, 建筑物, 天空, 高&#10;&#10;已生成极高可信度的说明">
            <a:extLst>
              <a:ext uri="{FF2B5EF4-FFF2-40B4-BE49-F238E27FC236}">
                <a16:creationId xmlns:a16="http://schemas.microsoft.com/office/drawing/2014/main" id="{66E69319-716B-45E6-BF74-ABE8395F7F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582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2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Прямая соединительная линия 60"/>
          <p:cNvCxnSpPr/>
          <p:nvPr/>
        </p:nvCxnSpPr>
        <p:spPr>
          <a:xfrm>
            <a:off x="713946" y="4643186"/>
            <a:ext cx="10668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/>
          <p:cNvGrpSpPr/>
          <p:nvPr/>
        </p:nvGrpSpPr>
        <p:grpSpPr>
          <a:xfrm>
            <a:off x="8996110" y="3984546"/>
            <a:ext cx="1246310" cy="1246310"/>
            <a:chOff x="8996110" y="3984546"/>
            <a:chExt cx="1246310" cy="1246310"/>
          </a:xfrm>
        </p:grpSpPr>
        <p:sp>
          <p:nvSpPr>
            <p:cNvPr id="64" name="Овал 63"/>
            <p:cNvSpPr/>
            <p:nvPr/>
          </p:nvSpPr>
          <p:spPr>
            <a:xfrm>
              <a:off x="8996110" y="3984546"/>
              <a:ext cx="1246310" cy="1246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  <p:grpSp>
          <p:nvGrpSpPr>
            <p:cNvPr id="4" name="Группа 3"/>
            <p:cNvGrpSpPr/>
            <p:nvPr/>
          </p:nvGrpSpPr>
          <p:grpSpPr>
            <a:xfrm>
              <a:off x="9143795" y="4132231"/>
              <a:ext cx="950940" cy="950940"/>
              <a:chOff x="9143795" y="4132231"/>
              <a:chExt cx="950940" cy="950940"/>
            </a:xfrm>
          </p:grpSpPr>
          <p:sp>
            <p:nvSpPr>
              <p:cNvPr id="36" name="Овал 35"/>
              <p:cNvSpPr/>
              <p:nvPr/>
            </p:nvSpPr>
            <p:spPr>
              <a:xfrm>
                <a:off x="9143795" y="4132231"/>
                <a:ext cx="950940" cy="95094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rgbClr val="DBDB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cs typeface="+mn-ea"/>
                  <a:sym typeface="+mn-lt"/>
                </a:endParaRPr>
              </a:p>
            </p:txBody>
          </p:sp>
          <p:sp>
            <p:nvSpPr>
              <p:cNvPr id="37" name="Прямоугольник 36"/>
              <p:cNvSpPr/>
              <p:nvPr/>
            </p:nvSpPr>
            <p:spPr>
              <a:xfrm>
                <a:off x="9250583" y="4516462"/>
                <a:ext cx="73736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aseline="300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</a:p>
            </p:txBody>
          </p:sp>
        </p:grpSp>
      </p:grpSp>
      <p:sp>
        <p:nvSpPr>
          <p:cNvPr id="42" name="Текст 11"/>
          <p:cNvSpPr txBox="1">
            <a:spLocks/>
          </p:cNvSpPr>
          <p:nvPr/>
        </p:nvSpPr>
        <p:spPr>
          <a:xfrm>
            <a:off x="911724" y="5530238"/>
            <a:ext cx="3496701" cy="8874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请输入小标题</a:t>
            </a:r>
            <a:endParaRPr lang="en-US" altLang="zh-CN" sz="105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2152220" y="3984546"/>
            <a:ext cx="1246310" cy="1246310"/>
            <a:chOff x="2152220" y="3984546"/>
            <a:chExt cx="1246310" cy="1246310"/>
          </a:xfrm>
        </p:grpSpPr>
        <p:sp>
          <p:nvSpPr>
            <p:cNvPr id="62" name="Овал 61"/>
            <p:cNvSpPr/>
            <p:nvPr/>
          </p:nvSpPr>
          <p:spPr>
            <a:xfrm>
              <a:off x="2152220" y="3984546"/>
              <a:ext cx="1246310" cy="1246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  <p:sp>
          <p:nvSpPr>
            <p:cNvPr id="41" name="Овал 40"/>
            <p:cNvSpPr/>
            <p:nvPr/>
          </p:nvSpPr>
          <p:spPr>
            <a:xfrm>
              <a:off x="2299905" y="4132231"/>
              <a:ext cx="950940" cy="95094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2533220" y="4502276"/>
              <a:ext cx="7373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aseline="30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5468819" y="3984546"/>
            <a:ext cx="1246310" cy="1246310"/>
            <a:chOff x="5468819" y="3984546"/>
            <a:chExt cx="1246310" cy="1246310"/>
          </a:xfrm>
        </p:grpSpPr>
        <p:sp>
          <p:nvSpPr>
            <p:cNvPr id="63" name="Овал 62"/>
            <p:cNvSpPr/>
            <p:nvPr/>
          </p:nvSpPr>
          <p:spPr>
            <a:xfrm>
              <a:off x="5468819" y="3984546"/>
              <a:ext cx="1246310" cy="124631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  <p:sp>
          <p:nvSpPr>
            <p:cNvPr id="38" name="Овал 37"/>
            <p:cNvSpPr/>
            <p:nvPr/>
          </p:nvSpPr>
          <p:spPr>
            <a:xfrm>
              <a:off x="5616504" y="4132231"/>
              <a:ext cx="950940" cy="95094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rgbClr val="DBDB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5649996" y="4516462"/>
              <a:ext cx="7373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600" baseline="30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sz="4000" baseline="30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7" name="Подзаголовок 2"/>
          <p:cNvSpPr txBox="1">
            <a:spLocks/>
          </p:cNvSpPr>
          <p:nvPr/>
        </p:nvSpPr>
        <p:spPr>
          <a:xfrm>
            <a:off x="3881713" y="440312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cs typeface="+mn-ea"/>
                <a:sym typeface="+mn-lt"/>
              </a:rPr>
              <a:t>Service Section</a:t>
            </a:r>
            <a:endParaRPr lang="ru-RU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2272130" y="773424"/>
            <a:ext cx="7822605" cy="10393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b="1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现在的服务 与 永远的收益</a:t>
            </a:r>
            <a:endParaRPr lang="ru-RU" b="1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29BEE96-41C9-465A-A2C9-E69A11E74273}"/>
              </a:ext>
            </a:extLst>
          </p:cNvPr>
          <p:cNvSpPr txBox="1">
            <a:spLocks/>
          </p:cNvSpPr>
          <p:nvPr/>
        </p:nvSpPr>
        <p:spPr>
          <a:xfrm>
            <a:off x="4408425" y="5530238"/>
            <a:ext cx="3496701" cy="8874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请输入小标题</a:t>
            </a:r>
            <a:endParaRPr lang="en-US" altLang="zh-CN" sz="105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A201E60D-2D74-49EA-95D9-D9D0F0DCDBCA}"/>
              </a:ext>
            </a:extLst>
          </p:cNvPr>
          <p:cNvSpPr txBox="1">
            <a:spLocks/>
          </p:cNvSpPr>
          <p:nvPr/>
        </p:nvSpPr>
        <p:spPr>
          <a:xfrm>
            <a:off x="7906324" y="5530238"/>
            <a:ext cx="3496701" cy="8874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请输入小标题</a:t>
            </a:r>
            <a:endParaRPr lang="en-US" altLang="zh-CN" sz="105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pic>
        <p:nvPicPr>
          <p:cNvPr id="10" name="图片占位符 9" descr="图片包含 室内, 餐桌, 就坐, 计算机&#10;&#10;已生成极高可信度的说明">
            <a:extLst>
              <a:ext uri="{FF2B5EF4-FFF2-40B4-BE49-F238E27FC236}">
                <a16:creationId xmlns:a16="http://schemas.microsoft.com/office/drawing/2014/main" id="{A9194051-FF38-4358-8B36-414FA3E8C4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8633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5499870" y="4743450"/>
            <a:ext cx="555408" cy="545489"/>
            <a:chOff x="5499870" y="4743450"/>
            <a:chExt cx="555408" cy="545489"/>
          </a:xfrm>
        </p:grpSpPr>
        <p:sp>
          <p:nvSpPr>
            <p:cNvPr id="44" name="Прямоугольник 43"/>
            <p:cNvSpPr/>
            <p:nvPr/>
          </p:nvSpPr>
          <p:spPr>
            <a:xfrm>
              <a:off x="5540928" y="4743450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5499870" y="4909348"/>
              <a:ext cx="530915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baseline="30000" dirty="0">
                  <a:solidFill>
                    <a:schemeClr val="bg1"/>
                  </a:solidFill>
                  <a:cs typeface="+mn-ea"/>
                  <a:sym typeface="+mn-lt"/>
                </a:rPr>
                <a:t> 01</a:t>
              </a:r>
            </a:p>
          </p:txBody>
        </p:sp>
      </p:grpSp>
      <p:sp>
        <p:nvSpPr>
          <p:cNvPr id="46" name="Прямоугольник 45"/>
          <p:cNvSpPr/>
          <p:nvPr/>
        </p:nvSpPr>
        <p:spPr>
          <a:xfrm>
            <a:off x="5430984" y="5357023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cs typeface="+mn-ea"/>
                <a:sym typeface="+mn-lt"/>
              </a:rPr>
              <a:t>Service 1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7400308" y="4743450"/>
            <a:ext cx="546630" cy="545489"/>
            <a:chOff x="7400308" y="4743450"/>
            <a:chExt cx="546630" cy="545489"/>
          </a:xfrm>
        </p:grpSpPr>
        <p:sp>
          <p:nvSpPr>
            <p:cNvPr id="47" name="Прямоугольник 46"/>
            <p:cNvSpPr/>
            <p:nvPr/>
          </p:nvSpPr>
          <p:spPr>
            <a:xfrm>
              <a:off x="7432588" y="4743450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7400308" y="4909348"/>
              <a:ext cx="530915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baseline="30000" dirty="0">
                  <a:solidFill>
                    <a:schemeClr val="bg1"/>
                  </a:solidFill>
                  <a:cs typeface="+mn-ea"/>
                  <a:sym typeface="+mn-lt"/>
                </a:rPr>
                <a:t> 02</a:t>
              </a:r>
            </a:p>
          </p:txBody>
        </p:sp>
      </p:grpSp>
      <p:sp>
        <p:nvSpPr>
          <p:cNvPr id="49" name="Прямоугольник 48"/>
          <p:cNvSpPr/>
          <p:nvPr/>
        </p:nvSpPr>
        <p:spPr>
          <a:xfrm>
            <a:off x="7306485" y="5357023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cs typeface="+mn-ea"/>
                <a:sym typeface="+mn-lt"/>
              </a:rPr>
              <a:t>Service 2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9286792" y="4744779"/>
            <a:ext cx="548998" cy="545489"/>
            <a:chOff x="9286792" y="4744779"/>
            <a:chExt cx="548998" cy="545489"/>
          </a:xfrm>
        </p:grpSpPr>
        <p:sp>
          <p:nvSpPr>
            <p:cNvPr id="52" name="Прямоугольник 51"/>
            <p:cNvSpPr/>
            <p:nvPr/>
          </p:nvSpPr>
          <p:spPr>
            <a:xfrm>
              <a:off x="9321440" y="4744779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9286792" y="4910677"/>
              <a:ext cx="524503" cy="3795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aseline="300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sz="2800" b="1" baseline="300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54" name="Прямоугольник 53"/>
          <p:cNvSpPr/>
          <p:nvPr/>
        </p:nvSpPr>
        <p:spPr>
          <a:xfrm>
            <a:off x="9197069" y="5358352"/>
            <a:ext cx="795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cs typeface="+mn-ea"/>
                <a:sym typeface="+mn-lt"/>
              </a:rPr>
              <a:t>Service 3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请输入你需</a:t>
            </a:r>
            <a:r>
              <a:rPr lang="zh-CN" altLang="en-US" sz="3600" b="1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要的大标题</a:t>
            </a:r>
            <a:endParaRPr lang="ru-RU" altLang="zh-CN" sz="8000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732546" y="3988161"/>
            <a:ext cx="2839454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sp>
        <p:nvSpPr>
          <p:cNvPr id="27" name="Подзаголовок 2"/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About Us</a:t>
            </a:r>
            <a:endParaRPr lang="ru-RU" sz="20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图片占位符 16" descr="图片包含 室内, 就坐, 电子产品&#10;&#10;已生成高可信度的说明">
            <a:extLst>
              <a:ext uri="{FF2B5EF4-FFF2-40B4-BE49-F238E27FC236}">
                <a16:creationId xmlns:a16="http://schemas.microsoft.com/office/drawing/2014/main" id="{4F2A544F-89B6-45DD-8222-6832FB9E19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图片占位符 32" descr="图片包含 室内, 餐桌&#10;&#10;已生成极高可信度的说明">
            <a:extLst>
              <a:ext uri="{FF2B5EF4-FFF2-40B4-BE49-F238E27FC236}">
                <a16:creationId xmlns:a16="http://schemas.microsoft.com/office/drawing/2014/main" id="{D1C9DC63-9C80-4018-A32F-80A20CE20A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8" descr="图片包含 户外, 建筑物, 天空, 高&#10;&#10;已生成极高可信度的说明">
            <a:extLst>
              <a:ext uri="{FF2B5EF4-FFF2-40B4-BE49-F238E27FC236}">
                <a16:creationId xmlns:a16="http://schemas.microsoft.com/office/drawing/2014/main" id="{C0E1E334-70E0-4C13-814D-C39BAB2188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9" grpId="0"/>
      <p:bldP spid="54" grpId="0"/>
      <p:bldP spid="13" grpId="0"/>
      <p:bldP spid="1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 txBox="1">
            <a:spLocks/>
          </p:cNvSpPr>
          <p:nvPr/>
        </p:nvSpPr>
        <p:spPr>
          <a:xfrm>
            <a:off x="1796716" y="958244"/>
            <a:ext cx="7956884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请输入你需 </a:t>
            </a: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要的大标题</a:t>
            </a:r>
            <a:endParaRPr lang="ru-RU" altLang="zh-CN" sz="8000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3671443" y="65592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Team Section</a:t>
            </a:r>
            <a:endParaRPr lang="ru-RU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1062091" y="4587457"/>
            <a:ext cx="2893827" cy="140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# 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4480628" y="4587456"/>
            <a:ext cx="2893828" cy="140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# 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7899166" y="4664165"/>
            <a:ext cx="2893829" cy="140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# 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Ромб 21"/>
          <p:cNvSpPr/>
          <p:nvPr/>
        </p:nvSpPr>
        <p:spPr>
          <a:xfrm>
            <a:off x="1731576" y="2165659"/>
            <a:ext cx="1992254" cy="1992254"/>
          </a:xfrm>
          <a:prstGeom prst="diamond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23" name="Ромб 22"/>
          <p:cNvSpPr/>
          <p:nvPr/>
        </p:nvSpPr>
        <p:spPr>
          <a:xfrm>
            <a:off x="5208887" y="2172182"/>
            <a:ext cx="1992254" cy="1992254"/>
          </a:xfrm>
          <a:prstGeom prst="diamond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24" name="Ромб 23"/>
          <p:cNvSpPr/>
          <p:nvPr/>
        </p:nvSpPr>
        <p:spPr>
          <a:xfrm>
            <a:off x="8641702" y="2178706"/>
            <a:ext cx="1992254" cy="1992254"/>
          </a:xfrm>
          <a:prstGeom prst="diamond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pic>
        <p:nvPicPr>
          <p:cNvPr id="19" name="图片占位符 18" descr="图片包含 室内, 餐桌, 计算机, 就坐&#10;&#10;已生成极高可信度的说明">
            <a:extLst>
              <a:ext uri="{FF2B5EF4-FFF2-40B4-BE49-F238E27FC236}">
                <a16:creationId xmlns:a16="http://schemas.microsoft.com/office/drawing/2014/main" id="{5655264B-70C2-452A-9AC4-BF748538C1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图片包含 天空, 户外, 自然, 水&#10;&#10;已生成极高可信度的说明">
            <a:extLst>
              <a:ext uri="{FF2B5EF4-FFF2-40B4-BE49-F238E27FC236}">
                <a16:creationId xmlns:a16="http://schemas.microsoft.com/office/drawing/2014/main" id="{8611CF21-6D80-4B92-BECA-DBB440C7F08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 descr="图片包含 天空, 户外, 建筑物, 人员&#10;&#10;已生成极高可信度的说明">
            <a:extLst>
              <a:ext uri="{FF2B5EF4-FFF2-40B4-BE49-F238E27FC236}">
                <a16:creationId xmlns:a16="http://schemas.microsoft.com/office/drawing/2014/main" id="{0BE6D639-6C5C-4DD3-A7A1-65009ADC76C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9752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建筑物, 户外, 椅子&#10;&#10;已生成高可信度的说明">
            <a:extLst>
              <a:ext uri="{FF2B5EF4-FFF2-40B4-BE49-F238E27FC236}">
                <a16:creationId xmlns:a16="http://schemas.microsoft.com/office/drawing/2014/main" id="{3D071A58-1DDB-4E9A-804A-0F82C5E624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矩形 3"/>
          <p:cNvSpPr/>
          <p:nvPr/>
        </p:nvSpPr>
        <p:spPr>
          <a:xfrm>
            <a:off x="-6318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4111933" y="165591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cs typeface="+mn-ea"/>
                <a:sym typeface="+mn-lt"/>
              </a:rPr>
              <a:t>Presentation Template</a:t>
            </a:r>
            <a:endParaRPr lang="ru-RU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Прямоугольник 15"/>
          <p:cNvSpPr/>
          <p:nvPr/>
        </p:nvSpPr>
        <p:spPr>
          <a:xfrm>
            <a:off x="4115634" y="918990"/>
            <a:ext cx="3955498" cy="4102589"/>
          </a:xfrm>
          <a:prstGeom prst="rect">
            <a:avLst/>
          </a:prstGeom>
          <a:noFill/>
          <a:ln w="146050">
            <a:gradFill>
              <a:gsLst>
                <a:gs pos="2000">
                  <a:schemeClr val="tx1"/>
                </a:gs>
                <a:gs pos="16000">
                  <a:schemeClr val="tx1">
                    <a:alpha val="36000"/>
                  </a:schemeClr>
                </a:gs>
                <a:gs pos="7900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gradFill>
                <a:gsLst>
                  <a:gs pos="0">
                    <a:srgbClr val="3A88CA">
                      <a:alpha val="73000"/>
                    </a:srgbClr>
                  </a:gs>
                  <a:gs pos="100000">
                    <a:srgbClr val="9E77B8">
                      <a:alpha val="78000"/>
                    </a:srgbClr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0234" y="2228531"/>
            <a:ext cx="16655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solidFill>
                  <a:schemeClr val="bg1">
                    <a:alpha val="65000"/>
                  </a:schemeClr>
                </a:solidFill>
                <a:cs typeface="+mn-ea"/>
                <a:sym typeface="+mn-lt"/>
              </a:rPr>
              <a:t>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19379" y="4498359"/>
            <a:ext cx="349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FRIENDLY INTERE</a:t>
            </a:r>
          </a:p>
        </p:txBody>
      </p:sp>
    </p:spTree>
    <p:extLst>
      <p:ext uri="{BB962C8B-B14F-4D97-AF65-F5344CB8AC3E}">
        <p14:creationId xmlns:p14="http://schemas.microsoft.com/office/powerpoint/2010/main" val="42294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 animBg="1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/>
          <p:cNvSpPr txBox="1">
            <a:spLocks/>
          </p:cNvSpPr>
          <p:nvPr/>
        </p:nvSpPr>
        <p:spPr>
          <a:xfrm>
            <a:off x="6369752" y="2177704"/>
            <a:ext cx="4627108" cy="1528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r>
              <a:rPr lang="zh-CN" altLang="en-US" sz="1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endParaRPr lang="en-US" altLang="zh-CN"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353723" y="1101695"/>
            <a:ext cx="46271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spc="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请输入 </a:t>
            </a:r>
            <a:r>
              <a:rPr lang="zh-CN" altLang="en-US" sz="4400" spc="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大标题</a:t>
            </a:r>
            <a:endParaRPr lang="ru-RU" altLang="zh-CN" sz="8000" spc="1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361318" y="855387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Team Section</a:t>
            </a:r>
            <a:endParaRPr lang="ru-RU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84509" y="0"/>
            <a:ext cx="2374591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3350287" y="2963153"/>
            <a:ext cx="15035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997987" y="2963153"/>
            <a:ext cx="952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одзаголовок 2"/>
          <p:cNvSpPr txBox="1">
            <a:spLocks/>
          </p:cNvSpPr>
          <p:nvPr/>
        </p:nvSpPr>
        <p:spPr>
          <a:xfrm>
            <a:off x="3256830" y="261588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相关名称</a:t>
            </a:r>
            <a:endParaRPr lang="ru-RU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4853855" y="2782835"/>
            <a:ext cx="433182" cy="375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100" i="1" dirty="0">
                <a:solidFill>
                  <a:schemeClr val="bg1"/>
                </a:solidFill>
                <a:cs typeface="+mn-ea"/>
                <a:sym typeface="+mn-lt"/>
              </a:rPr>
              <a:t> 97%</a:t>
            </a:r>
            <a:endParaRPr lang="ru-RU" sz="11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3350287" y="3502523"/>
            <a:ext cx="128019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3997987" y="3502523"/>
            <a:ext cx="952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одзаголовок 2"/>
          <p:cNvSpPr txBox="1">
            <a:spLocks/>
          </p:cNvSpPr>
          <p:nvPr/>
        </p:nvSpPr>
        <p:spPr>
          <a:xfrm>
            <a:off x="3256830" y="315525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相关名称</a:t>
            </a:r>
            <a:endParaRPr lang="ru-RU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Подзаголовок 2"/>
          <p:cNvSpPr txBox="1">
            <a:spLocks/>
          </p:cNvSpPr>
          <p:nvPr/>
        </p:nvSpPr>
        <p:spPr>
          <a:xfrm>
            <a:off x="4853855" y="3322205"/>
            <a:ext cx="433182" cy="375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100" i="1" dirty="0">
                <a:solidFill>
                  <a:schemeClr val="bg1"/>
                </a:solidFill>
                <a:cs typeface="+mn-ea"/>
                <a:sym typeface="+mn-lt"/>
              </a:rPr>
              <a:t> 84%</a:t>
            </a:r>
            <a:endParaRPr lang="ru-RU" sz="11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Подзаголовок 2"/>
          <p:cNvSpPr txBox="1">
            <a:spLocks/>
          </p:cNvSpPr>
          <p:nvPr/>
        </p:nvSpPr>
        <p:spPr>
          <a:xfrm>
            <a:off x="3219616" y="370003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cs typeface="+mn-ea"/>
                <a:sym typeface="+mn-lt"/>
              </a:rPr>
              <a:t>相关名称</a:t>
            </a:r>
            <a:endParaRPr lang="ru-RU" altLang="zh-CN" sz="105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3313073" y="4047308"/>
            <a:ext cx="146094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3960773" y="4047308"/>
            <a:ext cx="9525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одзаголовок 2"/>
          <p:cNvSpPr txBox="1">
            <a:spLocks/>
          </p:cNvSpPr>
          <p:nvPr/>
        </p:nvSpPr>
        <p:spPr>
          <a:xfrm>
            <a:off x="4816641" y="3866990"/>
            <a:ext cx="433182" cy="375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100" i="1" dirty="0">
                <a:solidFill>
                  <a:schemeClr val="bg1"/>
                </a:solidFill>
                <a:cs typeface="+mn-ea"/>
                <a:sym typeface="+mn-lt"/>
              </a:rPr>
              <a:t> 94%</a:t>
            </a:r>
            <a:endParaRPr lang="ru-RU" sz="11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Подзаголовок 2"/>
          <p:cNvSpPr txBox="1">
            <a:spLocks/>
          </p:cNvSpPr>
          <p:nvPr/>
        </p:nvSpPr>
        <p:spPr>
          <a:xfrm>
            <a:off x="7772300" y="3904645"/>
            <a:ext cx="3456390" cy="1528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altLang="zh-CN" sz="1200" b="1" dirty="0"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44" name="Группа 43"/>
          <p:cNvGrpSpPr/>
          <p:nvPr/>
        </p:nvGrpSpPr>
        <p:grpSpPr>
          <a:xfrm>
            <a:off x="6142905" y="3909807"/>
            <a:ext cx="1707370" cy="894077"/>
            <a:chOff x="6225370" y="4125601"/>
            <a:chExt cx="1707370" cy="894077"/>
          </a:xfrm>
        </p:grpSpPr>
        <p:sp>
          <p:nvSpPr>
            <p:cNvPr id="41" name="Текст 11"/>
            <p:cNvSpPr txBox="1">
              <a:spLocks/>
            </p:cNvSpPr>
            <p:nvPr/>
          </p:nvSpPr>
          <p:spPr>
            <a:xfrm>
              <a:off x="6225370" y="4431461"/>
              <a:ext cx="1707370" cy="5882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800"/>
                </a:lnSpc>
                <a:buNone/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87%</a:t>
              </a:r>
              <a:br>
                <a:rPr lang="en-US" sz="2400" b="1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</a:br>
              <a:endParaRPr lang="en-US" sz="6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Овал 42"/>
            <p:cNvSpPr/>
            <p:nvPr/>
          </p:nvSpPr>
          <p:spPr>
            <a:xfrm>
              <a:off x="6641432" y="4125601"/>
              <a:ext cx="850910" cy="8509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</p:grpSp>
      <p:sp>
        <p:nvSpPr>
          <p:cNvPr id="45" name="Подзаголовок 2"/>
          <p:cNvSpPr txBox="1">
            <a:spLocks/>
          </p:cNvSpPr>
          <p:nvPr/>
        </p:nvSpPr>
        <p:spPr>
          <a:xfrm>
            <a:off x="7796636" y="5165549"/>
            <a:ext cx="3428724" cy="1528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altLang="zh-CN" sz="1200" b="1" dirty="0"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46" name="Группа 45"/>
          <p:cNvGrpSpPr/>
          <p:nvPr/>
        </p:nvGrpSpPr>
        <p:grpSpPr>
          <a:xfrm>
            <a:off x="6142905" y="5170711"/>
            <a:ext cx="1707370" cy="903602"/>
            <a:chOff x="6225370" y="4125601"/>
            <a:chExt cx="1707370" cy="903602"/>
          </a:xfrm>
        </p:grpSpPr>
        <p:sp>
          <p:nvSpPr>
            <p:cNvPr id="47" name="Текст 11"/>
            <p:cNvSpPr txBox="1">
              <a:spLocks/>
            </p:cNvSpPr>
            <p:nvPr/>
          </p:nvSpPr>
          <p:spPr>
            <a:xfrm>
              <a:off x="6225370" y="4440986"/>
              <a:ext cx="1707370" cy="58821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1800"/>
                </a:lnSpc>
                <a:buNone/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68%</a:t>
              </a:r>
              <a:br>
                <a:rPr lang="en-US" sz="2400" b="1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</a:br>
              <a:endParaRPr lang="en-US" sz="6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Овал 47"/>
            <p:cNvSpPr/>
            <p:nvPr/>
          </p:nvSpPr>
          <p:spPr>
            <a:xfrm>
              <a:off x="6641432" y="4125601"/>
              <a:ext cx="850910" cy="8509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</p:grpSp>
      <p:pic>
        <p:nvPicPr>
          <p:cNvPr id="9" name="图片占位符 8" descr="图片包含 天空, 水, 户外, 船&#10;&#10;已生成极高可信度的说明">
            <a:extLst>
              <a:ext uri="{FF2B5EF4-FFF2-40B4-BE49-F238E27FC236}">
                <a16:creationId xmlns:a16="http://schemas.microsoft.com/office/drawing/2014/main" id="{AD0DAFBA-9A0B-4D80-A07F-593742C473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7" r="37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79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9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6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35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1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3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3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4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3" grpId="0"/>
      <p:bldP spid="15" grpId="0"/>
      <p:bldP spid="21" grpId="0"/>
      <p:bldP spid="22" grpId="0"/>
      <p:bldP spid="29" grpId="0"/>
      <p:bldP spid="30" grpId="0"/>
      <p:bldP spid="42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99B5170F-07EB-4972-97A3-2F35F7E6CB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2933700"/>
          </a:xfr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75B8581-81A1-4535-8582-13C2F102EB79}"/>
              </a:ext>
            </a:extLst>
          </p:cNvPr>
          <p:cNvSpPr/>
          <p:nvPr/>
        </p:nvSpPr>
        <p:spPr>
          <a:xfrm>
            <a:off x="0" y="0"/>
            <a:ext cx="12192000" cy="29337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47385" y="1331682"/>
            <a:ext cx="4881562" cy="15096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000" b="1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目       录</a:t>
            </a:r>
            <a:endParaRPr lang="en-US" sz="5400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Текст 11"/>
          <p:cNvSpPr txBox="1">
            <a:spLocks/>
          </p:cNvSpPr>
          <p:nvPr/>
        </p:nvSpPr>
        <p:spPr>
          <a:xfrm>
            <a:off x="1127488" y="3538087"/>
            <a:ext cx="1733854" cy="252618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01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请输入章节标题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</a:t>
            </a:r>
            <a:endParaRPr lang="en-US" sz="1400" b="1" u="sng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7156" y="3429000"/>
            <a:ext cx="1874519" cy="278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73864" y="3429000"/>
            <a:ext cx="1874519" cy="278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90571" y="3429000"/>
            <a:ext cx="1874519" cy="278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76799" y="3429000"/>
            <a:ext cx="1874519" cy="278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548C7C9-9374-4A6A-B93E-81F5A3EBC84D}"/>
              </a:ext>
            </a:extLst>
          </p:cNvPr>
          <p:cNvSpPr/>
          <p:nvPr/>
        </p:nvSpPr>
        <p:spPr>
          <a:xfrm>
            <a:off x="547385" y="562241"/>
            <a:ext cx="33688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4400" b="1" spc="1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EFC4266-8A3B-4067-9DEC-AAC1A55CAD05}"/>
              </a:ext>
            </a:extLst>
          </p:cNvPr>
          <p:cNvSpPr txBox="1">
            <a:spLocks/>
          </p:cNvSpPr>
          <p:nvPr/>
        </p:nvSpPr>
        <p:spPr>
          <a:xfrm>
            <a:off x="3844196" y="3538087"/>
            <a:ext cx="1733854" cy="252618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02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请输入章节标题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</a:t>
            </a:r>
            <a:endParaRPr lang="en-US" sz="1400" b="1" u="sng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88039316-B8B8-4626-856C-F695CD401639}"/>
              </a:ext>
            </a:extLst>
          </p:cNvPr>
          <p:cNvSpPr txBox="1">
            <a:spLocks/>
          </p:cNvSpPr>
          <p:nvPr/>
        </p:nvSpPr>
        <p:spPr>
          <a:xfrm>
            <a:off x="6560903" y="3538087"/>
            <a:ext cx="1733854" cy="252618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03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请输入章节标题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</a:t>
            </a:r>
            <a:endParaRPr lang="en-US" sz="1400" b="1" u="sng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645C67AA-921B-4FE7-94CA-138C7D5271CD}"/>
              </a:ext>
            </a:extLst>
          </p:cNvPr>
          <p:cNvSpPr txBox="1">
            <a:spLocks/>
          </p:cNvSpPr>
          <p:nvPr/>
        </p:nvSpPr>
        <p:spPr>
          <a:xfrm>
            <a:off x="9247131" y="3538087"/>
            <a:ext cx="1733854" cy="252618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04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请输入章节标题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</a:t>
            </a:r>
            <a:endParaRPr lang="en-US" sz="1400" b="1" u="sng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8926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Диаграмма 66"/>
          <p:cNvGraphicFramePr/>
          <p:nvPr>
            <p:extLst>
              <p:ext uri="{D42A27DB-BD31-4B8C-83A1-F6EECF244321}">
                <p14:modId xmlns:p14="http://schemas.microsoft.com/office/powerpoint/2010/main" val="656056365"/>
              </p:ext>
            </p:extLst>
          </p:nvPr>
        </p:nvGraphicFramePr>
        <p:xfrm>
          <a:off x="709682" y="1973237"/>
          <a:ext cx="6428097" cy="3476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Подзаголовок 2"/>
          <p:cNvSpPr txBox="1">
            <a:spLocks/>
          </p:cNvSpPr>
          <p:nvPr/>
        </p:nvSpPr>
        <p:spPr>
          <a:xfrm>
            <a:off x="7623917" y="171743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Infographic Section</a:t>
            </a:r>
            <a:endParaRPr lang="ru-RU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Подзаголовок 2"/>
          <p:cNvSpPr txBox="1">
            <a:spLocks/>
          </p:cNvSpPr>
          <p:nvPr/>
        </p:nvSpPr>
        <p:spPr>
          <a:xfrm>
            <a:off x="7623917" y="3644726"/>
            <a:ext cx="2857561" cy="2717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altLang="zh-CN" sz="1200" b="1" dirty="0">
              <a:cs typeface="+mn-ea"/>
              <a:sym typeface="+mn-lt"/>
            </a:endParaRPr>
          </a:p>
          <a:p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altLang="zh-CN" sz="12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>
              <a:lnSpc>
                <a:spcPct val="100000"/>
              </a:lnSpc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7623917" y="2092565"/>
            <a:ext cx="4881562" cy="28477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请输入你</a:t>
            </a: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需要</a:t>
            </a:r>
            <a:endParaRPr lang="en-US" altLang="zh-CN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的大标题</a:t>
            </a:r>
            <a:endParaRPr lang="ru-RU" altLang="zh-CN" sz="8000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6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7" grpId="0">
        <p:bldSub>
          <a:bldChart bld="seriesEl"/>
        </p:bldSub>
      </p:bldGraphic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户外, 自然, 水&#10;&#10;已生成极高可信度的说明">
            <a:extLst>
              <a:ext uri="{FF2B5EF4-FFF2-40B4-BE49-F238E27FC236}">
                <a16:creationId xmlns:a16="http://schemas.microsoft.com/office/drawing/2014/main" id="{83313344-8420-43F8-985B-B720FE8A84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Группа 1"/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2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  <p:sp>
          <p:nvSpPr>
            <p:cNvPr id="13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Заголовок 1"/>
          <p:cNvSpPr txBox="1">
            <a:spLocks/>
          </p:cNvSpPr>
          <p:nvPr/>
        </p:nvSpPr>
        <p:spPr>
          <a:xfrm>
            <a:off x="579058" y="2888292"/>
            <a:ext cx="4881562" cy="20668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b="1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我们创造了</a:t>
            </a:r>
            <a:endParaRPr lang="en-US" altLang="zh-CN" b="1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3600" b="1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全新的</a:t>
            </a:r>
            <a:endParaRPr lang="en-US" altLang="zh-CN" sz="3600" b="1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3600" b="1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产品解决方案</a:t>
            </a:r>
            <a:endParaRPr lang="ru-RU" sz="3600" b="1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Подзаголовок 2"/>
          <p:cNvSpPr txBox="1">
            <a:spLocks/>
          </p:cNvSpPr>
          <p:nvPr/>
        </p:nvSpPr>
        <p:spPr>
          <a:xfrm>
            <a:off x="709729" y="2503637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#</a:t>
            </a:r>
            <a:r>
              <a:rPr lang="en-US" sz="16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600" i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endParaRPr lang="ru-RU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334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BADA4B4-999C-4F0F-8FF6-79C6B18B2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0782564-CD89-4F0A-A696-BEC3F40B1FF9}"/>
              </a:ext>
            </a:extLst>
          </p:cNvPr>
          <p:cNvSpPr/>
          <p:nvPr/>
        </p:nvSpPr>
        <p:spPr>
          <a:xfrm>
            <a:off x="-2617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168974" y="141179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cs typeface="+mn-ea"/>
                <a:sym typeface="+mn-lt"/>
              </a:rPr>
              <a:t>Presentation Template</a:t>
            </a:r>
            <a:endParaRPr lang="ru-RU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Прямоугольник 15"/>
          <p:cNvSpPr/>
          <p:nvPr/>
        </p:nvSpPr>
        <p:spPr>
          <a:xfrm>
            <a:off x="4115634" y="918990"/>
            <a:ext cx="3955498" cy="4102589"/>
          </a:xfrm>
          <a:prstGeom prst="rect">
            <a:avLst/>
          </a:prstGeom>
          <a:noFill/>
          <a:ln w="146050">
            <a:gradFill>
              <a:gsLst>
                <a:gs pos="2000">
                  <a:schemeClr val="bg1">
                    <a:alpha val="85000"/>
                  </a:schemeClr>
                </a:gs>
                <a:gs pos="16000">
                  <a:schemeClr val="bg1">
                    <a:alpha val="85000"/>
                  </a:schemeClr>
                </a:gs>
                <a:gs pos="79000">
                  <a:schemeClr val="bg1"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gradFill>
                <a:gsLst>
                  <a:gs pos="0">
                    <a:srgbClr val="3A88CA">
                      <a:alpha val="73000"/>
                    </a:srgbClr>
                  </a:gs>
                  <a:gs pos="100000">
                    <a:srgbClr val="9E77B8">
                      <a:alpha val="78000"/>
                    </a:srgbClr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96380" y="1599360"/>
            <a:ext cx="166551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41278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84DCBB4-538C-4319-9186-733641DFF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652958" y="1169377"/>
            <a:ext cx="9024281" cy="421468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感谢您下载千库网平台上提供的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在千库网出售的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模板是免版税类（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RF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：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Royalty-Free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）正版受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中国人民共和国著作法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和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《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世界版权公约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》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的保护，作品的所有权、版权和著作权归千库网所有，您下载的是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2.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不得将千库网的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模板、</a:t>
            </a:r>
            <a:r>
              <a:rPr lang="en-US" altLang="zh-CN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PPT</a:t>
            </a:r>
            <a:r>
              <a:rPr lang="zh-CN" altLang="en-US" sz="1600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958" y="5416694"/>
            <a:ext cx="7297081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更多精品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PPT</a:t>
            </a:r>
            <a:r>
              <a:rPr lang="zh-CN" altLang="en-US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模板：</a:t>
            </a:r>
            <a:r>
              <a:rPr lang="en-US" altLang="zh-CN" sz="2400" b="1" dirty="0">
                <a:solidFill>
                  <a:srgbClr val="0083E6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微软雅黑" panose="020B0503020204020204" pitchFamily="34" charset="-122"/>
              </a:rPr>
              <a:t>http://588ku.com/ppt/</a:t>
            </a:r>
            <a:endParaRPr lang="zh-CN" altLang="en-US" sz="2400" b="1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图片包含 屏幕截图&#10;&#10;已生成极高可信度的说明">
            <a:extLst>
              <a:ext uri="{FF2B5EF4-FFF2-40B4-BE49-F238E27FC236}">
                <a16:creationId xmlns:a16="http://schemas.microsoft.com/office/drawing/2014/main" id="{2E994646-68CB-47CE-B9C8-99F3009390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8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建筑物, 户外, 椅子&#10;&#10;已生成高可信度的说明">
            <a:extLst>
              <a:ext uri="{FF2B5EF4-FFF2-40B4-BE49-F238E27FC236}">
                <a16:creationId xmlns:a16="http://schemas.microsoft.com/office/drawing/2014/main" id="{3D071A58-1DDB-4E9A-804A-0F82C5E624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矩形 3"/>
          <p:cNvSpPr/>
          <p:nvPr/>
        </p:nvSpPr>
        <p:spPr>
          <a:xfrm>
            <a:off x="-6318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4111933" y="165591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cs typeface="+mn-ea"/>
                <a:sym typeface="+mn-lt"/>
              </a:rPr>
              <a:t>Presentation Template</a:t>
            </a:r>
            <a:endParaRPr lang="ru-RU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Прямоугольник 15"/>
          <p:cNvSpPr/>
          <p:nvPr/>
        </p:nvSpPr>
        <p:spPr>
          <a:xfrm>
            <a:off x="4115634" y="918990"/>
            <a:ext cx="3955498" cy="4102589"/>
          </a:xfrm>
          <a:prstGeom prst="rect">
            <a:avLst/>
          </a:prstGeom>
          <a:noFill/>
          <a:ln w="146050">
            <a:gradFill>
              <a:gsLst>
                <a:gs pos="2000">
                  <a:schemeClr val="tx1"/>
                </a:gs>
                <a:gs pos="16000">
                  <a:schemeClr val="tx1">
                    <a:alpha val="36000"/>
                  </a:schemeClr>
                </a:gs>
                <a:gs pos="7900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gradFill>
                <a:gsLst>
                  <a:gs pos="0">
                    <a:srgbClr val="3A88CA">
                      <a:alpha val="73000"/>
                    </a:srgbClr>
                  </a:gs>
                  <a:gs pos="100000">
                    <a:srgbClr val="9E77B8">
                      <a:alpha val="78000"/>
                    </a:srgbClr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0234" y="2228531"/>
            <a:ext cx="16655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solidFill>
                  <a:schemeClr val="bg1">
                    <a:alpha val="65000"/>
                  </a:schemeClr>
                </a:solidFill>
                <a:cs typeface="+mn-ea"/>
                <a:sym typeface="+mn-lt"/>
              </a:rPr>
              <a:t>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19379" y="4498359"/>
            <a:ext cx="349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FRIENDLY INTERE</a:t>
            </a:r>
          </a:p>
        </p:txBody>
      </p:sp>
    </p:spTree>
    <p:extLst>
      <p:ext uri="{BB962C8B-B14F-4D97-AF65-F5344CB8AC3E}">
        <p14:creationId xmlns:p14="http://schemas.microsoft.com/office/powerpoint/2010/main" val="281242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11"/>
          <p:cNvSpPr txBox="1">
            <a:spLocks/>
          </p:cNvSpPr>
          <p:nvPr/>
        </p:nvSpPr>
        <p:spPr>
          <a:xfrm>
            <a:off x="1601546" y="1166659"/>
            <a:ext cx="3491662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cs typeface="+mn-ea"/>
                <a:sym typeface="+mn-lt"/>
              </a:rPr>
              <a:t>请输入小标题</a:t>
            </a:r>
            <a:endParaRPr lang="en-US" altLang="zh-CN" sz="14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02745" y="1166659"/>
            <a:ext cx="865839" cy="865839"/>
            <a:chOff x="502745" y="1166659"/>
            <a:chExt cx="865839" cy="865839"/>
          </a:xfrm>
        </p:grpSpPr>
        <p:sp>
          <p:nvSpPr>
            <p:cNvPr id="13" name="Овал 12"/>
            <p:cNvSpPr/>
            <p:nvPr/>
          </p:nvSpPr>
          <p:spPr>
            <a:xfrm>
              <a:off x="502745" y="1166659"/>
              <a:ext cx="865839" cy="86583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554688" y="1492785"/>
              <a:ext cx="678392" cy="50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4000" b="1" baseline="30000" dirty="0">
                  <a:solidFill>
                    <a:schemeClr val="bg1"/>
                  </a:solidFill>
                  <a:cs typeface="+mn-ea"/>
                  <a:sym typeface="+mn-lt"/>
                </a:rPr>
                <a:t> 01</a:t>
              </a:r>
            </a:p>
          </p:txBody>
        </p:sp>
      </p:grpSp>
      <p:sp>
        <p:nvSpPr>
          <p:cNvPr id="14" name="Текст 11"/>
          <p:cNvSpPr txBox="1">
            <a:spLocks/>
          </p:cNvSpPr>
          <p:nvPr/>
        </p:nvSpPr>
        <p:spPr>
          <a:xfrm>
            <a:off x="1652326" y="2921667"/>
            <a:ext cx="3629490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cs typeface="+mn-ea"/>
                <a:sym typeface="+mn-lt"/>
              </a:rPr>
              <a:t>请输入小标题</a:t>
            </a:r>
            <a:endParaRPr lang="en-US" altLang="zh-CN" sz="14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517727" y="2921667"/>
            <a:ext cx="865839" cy="865839"/>
            <a:chOff x="517727" y="2921667"/>
            <a:chExt cx="865839" cy="865839"/>
          </a:xfrm>
        </p:grpSpPr>
        <p:sp>
          <p:nvSpPr>
            <p:cNvPr id="17" name="Овал 16"/>
            <p:cNvSpPr/>
            <p:nvPr/>
          </p:nvSpPr>
          <p:spPr>
            <a:xfrm>
              <a:off x="517727" y="2921667"/>
              <a:ext cx="865839" cy="86583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630153" y="3242956"/>
              <a:ext cx="591830" cy="50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4000" b="1" baseline="30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18" name="Текст 11"/>
          <p:cNvSpPr txBox="1">
            <a:spLocks/>
          </p:cNvSpPr>
          <p:nvPr/>
        </p:nvSpPr>
        <p:spPr>
          <a:xfrm>
            <a:off x="1612179" y="4711120"/>
            <a:ext cx="3468690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cs typeface="+mn-ea"/>
                <a:sym typeface="+mn-lt"/>
              </a:rPr>
              <a:t>请输入小标题</a:t>
            </a:r>
            <a:endParaRPr lang="en-US" altLang="zh-CN" sz="14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521795" y="4711120"/>
            <a:ext cx="875364" cy="865839"/>
            <a:chOff x="521795" y="4711120"/>
            <a:chExt cx="875364" cy="865839"/>
          </a:xfrm>
        </p:grpSpPr>
        <p:sp>
          <p:nvSpPr>
            <p:cNvPr id="21" name="Овал 20"/>
            <p:cNvSpPr/>
            <p:nvPr/>
          </p:nvSpPr>
          <p:spPr>
            <a:xfrm>
              <a:off x="531320" y="4711120"/>
              <a:ext cx="865839" cy="86583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521795" y="5041274"/>
              <a:ext cx="865839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baseline="300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8051491" y="2016271"/>
            <a:ext cx="1479884" cy="282545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6405244" y="2921667"/>
            <a:ext cx="4881562" cy="16912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Impressive picture and creative </a:t>
            </a:r>
          </a:p>
          <a:p>
            <a:pPr algn="ctr"/>
            <a:r>
              <a:rPr lang="en-US" sz="3200" b="1" spc="1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slogan here</a:t>
            </a:r>
            <a:endParaRPr lang="en-US" sz="2800" b="1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endParaRPr lang="ru-RU" sz="4000" b="1" spc="1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8039459" y="2363108"/>
            <a:ext cx="1479884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cs typeface="+mn-ea"/>
                <a:sym typeface="+mn-lt"/>
              </a:rPr>
              <a:t>Slide</a:t>
            </a:r>
            <a:endParaRPr lang="ru-RU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" name="图片占位符 11" descr="图片包含 室内, 电子产品&#10;&#10;已生成极高可信度的说明">
            <a:extLst>
              <a:ext uri="{FF2B5EF4-FFF2-40B4-BE49-F238E27FC236}">
                <a16:creationId xmlns:a16="http://schemas.microsoft.com/office/drawing/2014/main" id="{B3344B2A-B0C3-47F0-89FF-68C83BEC73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90866" y="16042"/>
            <a:ext cx="6801134" cy="6858000"/>
          </a:xfr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F5D68A8-77F5-45CD-A240-A2B330ADCEF0}"/>
              </a:ext>
            </a:extLst>
          </p:cNvPr>
          <p:cNvSpPr/>
          <p:nvPr/>
        </p:nvSpPr>
        <p:spPr>
          <a:xfrm>
            <a:off x="5419441" y="0"/>
            <a:ext cx="6769942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686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5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8" grpId="0"/>
      <p:bldP spid="2" grpId="0" animBg="1"/>
      <p:bldP spid="2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дзаголовок 2"/>
          <p:cNvSpPr txBox="1">
            <a:spLocks/>
          </p:cNvSpPr>
          <p:nvPr/>
        </p:nvSpPr>
        <p:spPr>
          <a:xfrm>
            <a:off x="4118251" y="46108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Timeline Section</a:t>
            </a:r>
            <a:endParaRPr lang="ru-RU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6098774" y="2739322"/>
            <a:ext cx="0" cy="1649443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5652196" y="2117581"/>
            <a:ext cx="893157" cy="89315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3737DD"/>
              </a:solidFill>
              <a:cs typeface="+mn-ea"/>
              <a:sym typeface="+mn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761759" y="2400523"/>
            <a:ext cx="674031" cy="305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b="1" dirty="0">
                <a:solidFill>
                  <a:schemeClr val="bg1"/>
                </a:solidFill>
                <a:cs typeface="+mn-ea"/>
                <a:sym typeface="+mn-lt"/>
              </a:rPr>
              <a:t>START</a:t>
            </a:r>
          </a:p>
        </p:txBody>
      </p:sp>
      <p:sp>
        <p:nvSpPr>
          <p:cNvPr id="17" name="Овал 16"/>
          <p:cNvSpPr/>
          <p:nvPr/>
        </p:nvSpPr>
        <p:spPr>
          <a:xfrm>
            <a:off x="5652196" y="3612763"/>
            <a:ext cx="893157" cy="893157"/>
          </a:xfrm>
          <a:prstGeom prst="ellipse">
            <a:avLst/>
          </a:prstGeom>
          <a:solidFill>
            <a:schemeClr val="bg1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774807" y="3888527"/>
            <a:ext cx="647933" cy="312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400" dirty="0">
                <a:cs typeface="+mn-ea"/>
                <a:sym typeface="+mn-lt"/>
              </a:rPr>
              <a:t>10:30</a:t>
            </a:r>
          </a:p>
        </p:txBody>
      </p:sp>
      <p:sp>
        <p:nvSpPr>
          <p:cNvPr id="19" name="Текст 11"/>
          <p:cNvSpPr txBox="1">
            <a:spLocks/>
          </p:cNvSpPr>
          <p:nvPr/>
        </p:nvSpPr>
        <p:spPr>
          <a:xfrm>
            <a:off x="1394668" y="3612763"/>
            <a:ext cx="3565492" cy="15520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1400" b="1" dirty="0">
                <a:cs typeface="+mn-ea"/>
                <a:sym typeface="+mn-lt"/>
              </a:rPr>
              <a:t>请输入小标题</a:t>
            </a:r>
            <a:endParaRPr lang="en-US" altLang="zh-CN" sz="1400" b="1" dirty="0"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 algn="r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sp>
        <p:nvSpPr>
          <p:cNvPr id="30" name="Текст 11"/>
          <p:cNvSpPr txBox="1">
            <a:spLocks/>
          </p:cNvSpPr>
          <p:nvPr/>
        </p:nvSpPr>
        <p:spPr>
          <a:xfrm>
            <a:off x="7231840" y="2129108"/>
            <a:ext cx="3298405" cy="15520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b="1" dirty="0">
                <a:cs typeface="+mn-ea"/>
                <a:sym typeface="+mn-lt"/>
              </a:rPr>
              <a:t>请输入小标题</a:t>
            </a:r>
            <a:endParaRPr lang="en-US" sz="1200" b="1" dirty="0"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cxnSp>
        <p:nvCxnSpPr>
          <p:cNvPr id="37" name="Прямая соединительная линия 36"/>
          <p:cNvCxnSpPr>
            <a:cxnSpLocks/>
          </p:cNvCxnSpPr>
          <p:nvPr/>
        </p:nvCxnSpPr>
        <p:spPr>
          <a:xfrm flipH="1">
            <a:off x="6095922" y="4505920"/>
            <a:ext cx="5705" cy="235208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3">
            <a:extLst>
              <a:ext uri="{FF2B5EF4-FFF2-40B4-BE49-F238E27FC236}">
                <a16:creationId xmlns:a16="http://schemas.microsoft.com/office/drawing/2014/main" id="{763EFAEB-60A7-43AD-8066-A0BEFB42121E}"/>
              </a:ext>
            </a:extLst>
          </p:cNvPr>
          <p:cNvSpPr/>
          <p:nvPr/>
        </p:nvSpPr>
        <p:spPr>
          <a:xfrm>
            <a:off x="5652196" y="5221596"/>
            <a:ext cx="893157" cy="893157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21" name="Прямоугольник 14">
            <a:extLst>
              <a:ext uri="{FF2B5EF4-FFF2-40B4-BE49-F238E27FC236}">
                <a16:creationId xmlns:a16="http://schemas.microsoft.com/office/drawing/2014/main" id="{67DBE6A5-8E68-4FF8-A4FA-1FE97074B609}"/>
              </a:ext>
            </a:extLst>
          </p:cNvPr>
          <p:cNvSpPr/>
          <p:nvPr/>
        </p:nvSpPr>
        <p:spPr>
          <a:xfrm>
            <a:off x="5693054" y="5501143"/>
            <a:ext cx="811441" cy="312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400" b="1" dirty="0">
                <a:solidFill>
                  <a:schemeClr val="bg1"/>
                </a:solidFill>
                <a:cs typeface="+mn-ea"/>
                <a:sym typeface="+mn-lt"/>
              </a:rPr>
              <a:t>FINISH</a:t>
            </a:r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3985F0CC-9E83-4F73-866D-9BCECD6DC6AF}"/>
              </a:ext>
            </a:extLst>
          </p:cNvPr>
          <p:cNvSpPr txBox="1">
            <a:spLocks/>
          </p:cNvSpPr>
          <p:nvPr/>
        </p:nvSpPr>
        <p:spPr>
          <a:xfrm>
            <a:off x="7168505" y="5221596"/>
            <a:ext cx="3590245" cy="15520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cs typeface="+mn-ea"/>
                <a:sym typeface="+mn-lt"/>
              </a:rPr>
              <a:t>请输入小标题</a:t>
            </a:r>
            <a:endParaRPr lang="en-US" altLang="zh-CN" sz="1400" b="1" dirty="0"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AF1CEF04-5535-47AB-A6F8-1C8BD66B7FAB}"/>
              </a:ext>
            </a:extLst>
          </p:cNvPr>
          <p:cNvSpPr txBox="1">
            <a:spLocks/>
          </p:cNvSpPr>
          <p:nvPr/>
        </p:nvSpPr>
        <p:spPr>
          <a:xfrm>
            <a:off x="1949100" y="781782"/>
            <a:ext cx="7956884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请输入你需 </a:t>
            </a: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要的大标题</a:t>
            </a:r>
            <a:endParaRPr lang="ru-RU" sz="4000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79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дзаголовок 2"/>
          <p:cNvSpPr txBox="1">
            <a:spLocks/>
          </p:cNvSpPr>
          <p:nvPr/>
        </p:nvSpPr>
        <p:spPr>
          <a:xfrm>
            <a:off x="8323405" y="5262942"/>
            <a:ext cx="3371290" cy="2552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  <a:cs typeface="+mn-ea"/>
                <a:sym typeface="+mn-lt"/>
              </a:rPr>
              <a:t>Etiam vitae dui congue, semper quam vitae, luctus ligula. Sed posuere nunc in leo commod. 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949100" y="781782"/>
            <a:ext cx="7956884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请输入你需 </a:t>
            </a: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要的大标题</a:t>
            </a:r>
            <a:endParaRPr lang="ru-RU" sz="4000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3949793" y="467432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Team Section</a:t>
            </a:r>
            <a:endParaRPr lang="ru-RU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585162" y="2065421"/>
            <a:ext cx="2095500" cy="198120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4996695" y="2065421"/>
            <a:ext cx="2095500" cy="198120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8390151" y="2084471"/>
            <a:ext cx="2095500" cy="198120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29" name="Подзаголовок 2"/>
          <p:cNvSpPr txBox="1">
            <a:spLocks/>
          </p:cNvSpPr>
          <p:nvPr/>
        </p:nvSpPr>
        <p:spPr>
          <a:xfrm>
            <a:off x="1474903" y="4424285"/>
            <a:ext cx="2893827" cy="140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#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sp>
        <p:nvSpPr>
          <p:cNvPr id="30" name="Подзаголовок 2"/>
          <p:cNvSpPr txBox="1">
            <a:spLocks/>
          </p:cNvSpPr>
          <p:nvPr/>
        </p:nvSpPr>
        <p:spPr>
          <a:xfrm>
            <a:off x="4790184" y="4424284"/>
            <a:ext cx="2893828" cy="140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#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sp>
        <p:nvSpPr>
          <p:cNvPr id="31" name="Подзаголовок 2"/>
          <p:cNvSpPr txBox="1">
            <a:spLocks/>
          </p:cNvSpPr>
          <p:nvPr/>
        </p:nvSpPr>
        <p:spPr>
          <a:xfrm>
            <a:off x="8183640" y="4500993"/>
            <a:ext cx="2893829" cy="140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#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pic>
        <p:nvPicPr>
          <p:cNvPr id="14" name="图片占位符 13" descr="图片包含 户外, 建筑物, 天空, 高&#10;&#10;已生成极高可信度的说明">
            <a:extLst>
              <a:ext uri="{FF2B5EF4-FFF2-40B4-BE49-F238E27FC236}">
                <a16:creationId xmlns:a16="http://schemas.microsoft.com/office/drawing/2014/main" id="{27AE826D-2301-46B0-9E19-13BA539112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图片占位符 15" descr="图片包含 天空, 户外, 建筑物, 人员&#10;&#10;已生成极高可信度的说明">
            <a:extLst>
              <a:ext uri="{FF2B5EF4-FFF2-40B4-BE49-F238E27FC236}">
                <a16:creationId xmlns:a16="http://schemas.microsoft.com/office/drawing/2014/main" id="{ADF219AC-0DEC-4E57-9F46-F7CCF9EBA2B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 descr="图片包含 建筑物, 天空&#10;&#10;已生成极高可信度的说明">
            <a:extLst>
              <a:ext uri="{FF2B5EF4-FFF2-40B4-BE49-F238E27FC236}">
                <a16:creationId xmlns:a16="http://schemas.microsoft.com/office/drawing/2014/main" id="{C19B8275-A28D-48A4-9809-D99A2631F27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656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6" grpId="0" animBg="1"/>
      <p:bldP spid="27" grpId="0" animBg="1"/>
      <p:bldP spid="28" grpId="0" animBg="1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933609" y="1018534"/>
            <a:ext cx="7404511" cy="7239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请输入</a:t>
            </a:r>
            <a:r>
              <a:rPr lang="zh-CN" altLang="en-US" spc="1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大标题</a:t>
            </a:r>
            <a:endParaRPr lang="ru-RU" altLang="zh-CN" sz="8000" spc="1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Текст 11"/>
          <p:cNvSpPr txBox="1">
            <a:spLocks/>
          </p:cNvSpPr>
          <p:nvPr/>
        </p:nvSpPr>
        <p:spPr>
          <a:xfrm>
            <a:off x="3234019" y="2859122"/>
            <a:ext cx="2803693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cs typeface="+mn-ea"/>
                <a:sym typeface="+mn-lt"/>
              </a:rPr>
              <a:t>请输入小标题</a:t>
            </a:r>
            <a:endParaRPr lang="en-US" altLang="zh-CN" sz="14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2349795" y="2524197"/>
            <a:ext cx="728383" cy="669851"/>
            <a:chOff x="935665" y="3221665"/>
            <a:chExt cx="728383" cy="669851"/>
          </a:xfrm>
        </p:grpSpPr>
        <p:sp>
          <p:nvSpPr>
            <p:cNvPr id="9" name="Текст 11"/>
            <p:cNvSpPr txBox="1">
              <a:spLocks/>
            </p:cNvSpPr>
            <p:nvPr/>
          </p:nvSpPr>
          <p:spPr>
            <a:xfrm>
              <a:off x="978197" y="3388510"/>
              <a:ext cx="685851" cy="3999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" name="Прямоугольник 1"/>
            <p:cNvSpPr/>
            <p:nvPr/>
          </p:nvSpPr>
          <p:spPr>
            <a:xfrm>
              <a:off x="935665" y="3221665"/>
              <a:ext cx="669851" cy="669851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</p:grpSp>
      <p:sp>
        <p:nvSpPr>
          <p:cNvPr id="16" name="Текст 11"/>
          <p:cNvSpPr txBox="1">
            <a:spLocks/>
          </p:cNvSpPr>
          <p:nvPr/>
        </p:nvSpPr>
        <p:spPr>
          <a:xfrm>
            <a:off x="7136309" y="2859122"/>
            <a:ext cx="2803693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cs typeface="+mn-ea"/>
                <a:sym typeface="+mn-lt"/>
              </a:rPr>
              <a:t>请输入小标题</a:t>
            </a:r>
            <a:endParaRPr lang="en-US" altLang="zh-CN" sz="14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50" name="Группа 49"/>
          <p:cNvGrpSpPr/>
          <p:nvPr/>
        </p:nvGrpSpPr>
        <p:grpSpPr>
          <a:xfrm>
            <a:off x="6252085" y="2524197"/>
            <a:ext cx="707117" cy="669851"/>
            <a:chOff x="6252085" y="1910584"/>
            <a:chExt cx="707117" cy="669851"/>
          </a:xfrm>
        </p:grpSpPr>
        <p:sp>
          <p:nvSpPr>
            <p:cNvPr id="18" name="Текст 11"/>
            <p:cNvSpPr txBox="1">
              <a:spLocks/>
            </p:cNvSpPr>
            <p:nvPr/>
          </p:nvSpPr>
          <p:spPr>
            <a:xfrm>
              <a:off x="6273351" y="2077429"/>
              <a:ext cx="685851" cy="3999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6252085" y="1910584"/>
              <a:ext cx="669851" cy="669851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</p:grpSp>
      <p:sp>
        <p:nvSpPr>
          <p:cNvPr id="28" name="Текст 11"/>
          <p:cNvSpPr txBox="1">
            <a:spLocks/>
          </p:cNvSpPr>
          <p:nvPr/>
        </p:nvSpPr>
        <p:spPr>
          <a:xfrm>
            <a:off x="3276551" y="4618438"/>
            <a:ext cx="2803693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cs typeface="+mn-ea"/>
                <a:sym typeface="+mn-lt"/>
              </a:rPr>
              <a:t>请输入小标题</a:t>
            </a:r>
            <a:endParaRPr lang="en-US" altLang="zh-CN" sz="14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51" name="Группа 50"/>
          <p:cNvGrpSpPr/>
          <p:nvPr/>
        </p:nvGrpSpPr>
        <p:grpSpPr>
          <a:xfrm>
            <a:off x="2392327" y="4283513"/>
            <a:ext cx="717750" cy="669851"/>
            <a:chOff x="2392327" y="4115068"/>
            <a:chExt cx="717750" cy="669851"/>
          </a:xfrm>
        </p:grpSpPr>
        <p:sp>
          <p:nvSpPr>
            <p:cNvPr id="30" name="Текст 11"/>
            <p:cNvSpPr txBox="1">
              <a:spLocks/>
            </p:cNvSpPr>
            <p:nvPr/>
          </p:nvSpPr>
          <p:spPr>
            <a:xfrm>
              <a:off x="2424226" y="4281913"/>
              <a:ext cx="685851" cy="3999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2392327" y="4115068"/>
              <a:ext cx="669851" cy="669851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</p:grpSp>
      <p:sp>
        <p:nvSpPr>
          <p:cNvPr id="24" name="Текст 11"/>
          <p:cNvSpPr txBox="1">
            <a:spLocks/>
          </p:cNvSpPr>
          <p:nvPr/>
        </p:nvSpPr>
        <p:spPr>
          <a:xfrm>
            <a:off x="7121691" y="4618438"/>
            <a:ext cx="2803693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cs typeface="+mn-ea"/>
                <a:sym typeface="+mn-lt"/>
              </a:rPr>
              <a:t>请输入小标题</a:t>
            </a:r>
            <a:endParaRPr lang="en-US" altLang="zh-CN" sz="14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</a:p>
        </p:txBody>
      </p:sp>
      <p:grpSp>
        <p:nvGrpSpPr>
          <p:cNvPr id="52" name="Группа 51"/>
          <p:cNvGrpSpPr/>
          <p:nvPr/>
        </p:nvGrpSpPr>
        <p:grpSpPr>
          <a:xfrm>
            <a:off x="6294617" y="4283513"/>
            <a:ext cx="696484" cy="669851"/>
            <a:chOff x="6294617" y="4115068"/>
            <a:chExt cx="696484" cy="669851"/>
          </a:xfrm>
        </p:grpSpPr>
        <p:sp>
          <p:nvSpPr>
            <p:cNvPr id="26" name="Текст 11"/>
            <p:cNvSpPr txBox="1">
              <a:spLocks/>
            </p:cNvSpPr>
            <p:nvPr/>
          </p:nvSpPr>
          <p:spPr>
            <a:xfrm>
              <a:off x="6305250" y="4281913"/>
              <a:ext cx="685851" cy="3999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6294617" y="4115068"/>
              <a:ext cx="669851" cy="669851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cs typeface="+mn-ea"/>
                <a:sym typeface="+mn-lt"/>
              </a:endParaRPr>
            </a:p>
          </p:txBody>
        </p:sp>
      </p:grpSp>
      <p:cxnSp>
        <p:nvCxnSpPr>
          <p:cNvPr id="33" name="Прямая соединительная линия 32"/>
          <p:cNvCxnSpPr/>
          <p:nvPr/>
        </p:nvCxnSpPr>
        <p:spPr>
          <a:xfrm>
            <a:off x="3324176" y="2691042"/>
            <a:ext cx="742857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7245493" y="2691042"/>
            <a:ext cx="742857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3359012" y="4454433"/>
            <a:ext cx="742857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7245493" y="4454433"/>
            <a:ext cx="742857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одзаголовок 2"/>
          <p:cNvSpPr txBox="1">
            <a:spLocks/>
          </p:cNvSpPr>
          <p:nvPr/>
        </p:nvSpPr>
        <p:spPr>
          <a:xfrm>
            <a:off x="963882" y="69693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About Us</a:t>
            </a:r>
            <a:endParaRPr lang="ru-RU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1669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天空, 建筑物, 户外, 椅子&#10;&#10;已生成高可信度的说明">
            <a:extLst>
              <a:ext uri="{FF2B5EF4-FFF2-40B4-BE49-F238E27FC236}">
                <a16:creationId xmlns:a16="http://schemas.microsoft.com/office/drawing/2014/main" id="{3D071A58-1DDB-4E9A-804A-0F82C5E624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矩形 3"/>
          <p:cNvSpPr/>
          <p:nvPr/>
        </p:nvSpPr>
        <p:spPr>
          <a:xfrm>
            <a:off x="-6318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4111933" y="165591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/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/>
                </a:solidFill>
                <a:cs typeface="+mn-ea"/>
                <a:sym typeface="+mn-lt"/>
              </a:rPr>
              <a:t>Presentation Template</a:t>
            </a:r>
            <a:endParaRPr lang="ru-RU" sz="1600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Прямоугольник 15"/>
          <p:cNvSpPr/>
          <p:nvPr/>
        </p:nvSpPr>
        <p:spPr>
          <a:xfrm>
            <a:off x="4115634" y="918990"/>
            <a:ext cx="3955498" cy="4102589"/>
          </a:xfrm>
          <a:prstGeom prst="rect">
            <a:avLst/>
          </a:prstGeom>
          <a:noFill/>
          <a:ln w="146050">
            <a:gradFill>
              <a:gsLst>
                <a:gs pos="2000">
                  <a:schemeClr val="tx1"/>
                </a:gs>
                <a:gs pos="16000">
                  <a:schemeClr val="tx1">
                    <a:alpha val="36000"/>
                  </a:schemeClr>
                </a:gs>
                <a:gs pos="7900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gradFill>
                <a:gsLst>
                  <a:gs pos="0">
                    <a:srgbClr val="3A88CA">
                      <a:alpha val="73000"/>
                    </a:srgbClr>
                  </a:gs>
                  <a:gs pos="100000">
                    <a:srgbClr val="9E77B8">
                      <a:alpha val="78000"/>
                    </a:srgbClr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40234" y="2228531"/>
            <a:ext cx="16655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solidFill>
                  <a:schemeClr val="bg1">
                    <a:alpha val="65000"/>
                  </a:schemeClr>
                </a:solidFill>
                <a:cs typeface="+mn-ea"/>
                <a:sym typeface="+mn-lt"/>
              </a:rPr>
              <a:t>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519379" y="4498359"/>
            <a:ext cx="3493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alpha val="60000"/>
                  </a:schemeClr>
                </a:solidFill>
                <a:cs typeface="+mn-ea"/>
                <a:sym typeface="+mn-lt"/>
              </a:rPr>
              <a:t>FRIENDLY INTERE</a:t>
            </a:r>
          </a:p>
        </p:txBody>
      </p:sp>
    </p:spTree>
    <p:extLst>
      <p:ext uri="{BB962C8B-B14F-4D97-AF65-F5344CB8AC3E}">
        <p14:creationId xmlns:p14="http://schemas.microsoft.com/office/powerpoint/2010/main" val="168909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084509" y="0"/>
            <a:ext cx="2374591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931572" y="1910831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097685" y="2005506"/>
            <a:ext cx="51435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11" name="Текст 11"/>
          <p:cNvSpPr txBox="1">
            <a:spLocks/>
          </p:cNvSpPr>
          <p:nvPr/>
        </p:nvSpPr>
        <p:spPr>
          <a:xfrm>
            <a:off x="3363468" y="2644915"/>
            <a:ext cx="1816671" cy="113904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# 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algn="ctr">
              <a:lnSpc>
                <a:spcPct val="10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algn="ctr">
              <a:lnSpc>
                <a:spcPct val="10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algn="ctr">
              <a:lnSpc>
                <a:spcPct val="100000"/>
              </a:lnSpc>
            </a:pP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931571" y="3774176"/>
            <a:ext cx="514350" cy="51435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097684" y="3868851"/>
            <a:ext cx="51435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cs typeface="+mn-ea"/>
              <a:sym typeface="+mn-lt"/>
            </a:endParaRPr>
          </a:p>
        </p:txBody>
      </p:sp>
      <p:sp>
        <p:nvSpPr>
          <p:cNvPr id="15" name="Текст 11"/>
          <p:cNvSpPr txBox="1">
            <a:spLocks/>
          </p:cNvSpPr>
          <p:nvPr/>
        </p:nvSpPr>
        <p:spPr>
          <a:xfrm>
            <a:off x="3363471" y="4497995"/>
            <a:ext cx="1816671" cy="113904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# 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请输入小标题</a:t>
            </a:r>
            <a:endParaRPr lang="en-US" altLang="zh-CN" sz="1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algn="ctr">
              <a:lnSpc>
                <a:spcPct val="10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algn="ctr">
              <a:lnSpc>
                <a:spcPct val="100000"/>
              </a:lnSpc>
            </a:pPr>
            <a:r>
              <a:rPr lang="zh-CN" altLang="en-US" sz="1100" dirty="0">
                <a:solidFill>
                  <a:schemeClr val="bg1"/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PLEASE MODIFY,</a:t>
            </a:r>
          </a:p>
          <a:p>
            <a:pPr algn="ctr">
              <a:lnSpc>
                <a:spcPct val="100000"/>
              </a:lnSpc>
            </a:pPr>
            <a:endParaRPr lang="en-US" altLang="zh-CN" sz="1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Подзаголовок 2"/>
          <p:cNvSpPr txBox="1">
            <a:spLocks/>
          </p:cNvSpPr>
          <p:nvPr/>
        </p:nvSpPr>
        <p:spPr>
          <a:xfrm>
            <a:off x="6369752" y="3175567"/>
            <a:ext cx="4627108" cy="302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cs typeface="+mn-ea"/>
                <a:sym typeface="+mn-lt"/>
              </a:rPr>
              <a:t>请输入小标题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</a:t>
            </a:r>
          </a:p>
          <a:p>
            <a:r>
              <a:rPr lang="zh-CN" altLang="en-US" sz="1600" b="1" dirty="0">
                <a:cs typeface="+mn-ea"/>
                <a:sym typeface="+mn-lt"/>
              </a:rPr>
              <a:t>请输入小标题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</a:t>
            </a:r>
          </a:p>
          <a:p>
            <a:r>
              <a:rPr lang="zh-CN" altLang="en-US" sz="1600" b="1" dirty="0">
                <a:cs typeface="+mn-ea"/>
                <a:sym typeface="+mn-lt"/>
              </a:rPr>
              <a:t>请输入小标题</a:t>
            </a:r>
            <a:endParaRPr lang="en-US" altLang="zh-CN" sz="1600" b="1" dirty="0">
              <a:cs typeface="+mn-ea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双击输入替换内容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PLEASE MODIFY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353723" y="2178462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4400" b="1" spc="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请输入 </a:t>
            </a:r>
            <a:r>
              <a:rPr lang="zh-CN" altLang="en-US" sz="4400" spc="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大标题</a:t>
            </a:r>
            <a:endParaRPr lang="ru-RU" altLang="zh-CN" sz="8000" spc="1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Подзаголовок 2"/>
          <p:cNvSpPr txBox="1">
            <a:spLocks/>
          </p:cNvSpPr>
          <p:nvPr/>
        </p:nvSpPr>
        <p:spPr>
          <a:xfrm>
            <a:off x="6361318" y="195079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Team Section</a:t>
            </a:r>
            <a:endParaRPr lang="ru-RU" sz="1600" i="1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占位符 5" descr="图片包含 天空, 户外, 自然, 水&#10;&#10;已生成极高可信度的说明">
            <a:extLst>
              <a:ext uri="{FF2B5EF4-FFF2-40B4-BE49-F238E27FC236}">
                <a16:creationId xmlns:a16="http://schemas.microsoft.com/office/drawing/2014/main" id="{1E687FB0-BDAA-4CF4-9338-E440B7B156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65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 animBg="1"/>
      <p:bldP spid="15" grpId="0"/>
      <p:bldP spid="18" grpId="0"/>
      <p:bldP spid="19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PowerPoint 演示文稿"/>
</p:tagLst>
</file>

<file path=ppt/theme/theme1.xml><?xml version="1.0" encoding="utf-8"?>
<a:theme xmlns:a="http://schemas.openxmlformats.org/drawingml/2006/main" name="千库网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nzsfkvl">
      <a:majorFont>
        <a:latin typeface="思源黑体 Medium" panose="020F0302020204030204"/>
        <a:ea typeface="思源黑体 Medium"/>
        <a:cs typeface=""/>
      </a:majorFont>
      <a:minorFont>
        <a:latin typeface="思源黑体 Medium" panose="020F0502020204030204"/>
        <a:ea typeface="思源黑体 Medium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13630</TotalTime>
  <Words>1478</Words>
  <Application>Microsoft Office PowerPoint</Application>
  <PresentationFormat>宽屏</PresentationFormat>
  <Paragraphs>250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字魂36号-正文宋楷</vt:lpstr>
      <vt:lpstr>Poppins SemiBold</vt:lpstr>
      <vt:lpstr>思源黑体 Medium</vt:lpstr>
      <vt:lpstr>Calibri</vt:lpstr>
      <vt:lpstr>Arial</vt:lpstr>
      <vt:lpstr>宋体</vt:lpstr>
      <vt:lpstr>微软雅黑</vt:lpstr>
      <vt:lpstr>Lato</vt:lpstr>
      <vt:lpstr>千库网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Chris Wong</dc:creator>
  <cp:lastModifiedBy>谷木ChrisWong</cp:lastModifiedBy>
  <cp:revision>741</cp:revision>
  <dcterms:created xsi:type="dcterms:W3CDTF">2016-05-17T07:43:39Z</dcterms:created>
  <dcterms:modified xsi:type="dcterms:W3CDTF">2019-07-12T09:29:07Z</dcterms:modified>
</cp:coreProperties>
</file>